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25"/>
  </p:notesMasterIdLst>
  <p:sldIdLst>
    <p:sldId id="256" r:id="rId3"/>
    <p:sldId id="257" r:id="rId4"/>
    <p:sldId id="262" r:id="rId5"/>
    <p:sldId id="261" r:id="rId6"/>
    <p:sldId id="266" r:id="rId7"/>
    <p:sldId id="279" r:id="rId8"/>
    <p:sldId id="280" r:id="rId9"/>
    <p:sldId id="281" r:id="rId10"/>
    <p:sldId id="275" r:id="rId11"/>
    <p:sldId id="276" r:id="rId12"/>
    <p:sldId id="271" r:id="rId13"/>
    <p:sldId id="274" r:id="rId14"/>
    <p:sldId id="272" r:id="rId15"/>
    <p:sldId id="284" r:id="rId16"/>
    <p:sldId id="283" r:id="rId17"/>
    <p:sldId id="282" r:id="rId18"/>
    <p:sldId id="265" r:id="rId19"/>
    <p:sldId id="258" r:id="rId20"/>
    <p:sldId id="263" r:id="rId21"/>
    <p:sldId id="264" r:id="rId22"/>
    <p:sldId id="259" r:id="rId23"/>
    <p:sldId id="26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636"/>
    <a:srgbClr val="2B2B2B"/>
    <a:srgbClr val="2582C6"/>
    <a:srgbClr val="FFFF99"/>
    <a:srgbClr val="FF66CC"/>
    <a:srgbClr val="020007"/>
    <a:srgbClr val="10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7882F-08D8-440D-B220-27F9296404BA}" type="datetimeFigureOut">
              <a:rPr lang="zh-CN" altLang="en-US" smtClean="0"/>
              <a:t>2016-05-30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EE59C-3B2D-4513-AC46-7C0CA58BB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17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预览及使用此模板前先下载英文</a:t>
            </a:r>
            <a:r>
              <a:rPr lang="en-US" altLang="zh-CN" dirty="0" smtClean="0"/>
              <a:t>Segoe Script</a:t>
            </a:r>
            <a:r>
              <a:rPr lang="zh-CN" altLang="en-US" dirty="0" smtClean="0"/>
              <a:t>、中文新蒂小丸子小学版字体，预览效果会更加美观！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EE59C-3B2D-4513-AC46-7C0CA58BB25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277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EE59C-3B2D-4513-AC46-7C0CA58BB25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467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EE59C-3B2D-4513-AC46-7C0CA58BB25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34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预览及使用此模板前先下载英文</a:t>
            </a:r>
            <a:r>
              <a:rPr lang="en-US" altLang="zh-CN" dirty="0" smtClean="0"/>
              <a:t>Segoe Script</a:t>
            </a:r>
            <a:r>
              <a:rPr lang="zh-CN" altLang="en-US" dirty="0" smtClean="0"/>
              <a:t>、中文新蒂小丸子小学版字体，预览效果会更加美观！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EE59C-3B2D-4513-AC46-7C0CA58BB25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466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049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  <a:t>2016-05-30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57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  <a:t>2016-05-30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09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  <a:t>2016-05-30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570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  <a:t>2016-05-30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272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  <a:t>2016-05-30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664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  <a:t>2016-05-30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802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  <a:t>2016-05-30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500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  <a:t>2016-05-30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281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  <a:t>2016-05-30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708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  <a:t>2016-05-30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57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843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  <a:t>2016-05-30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387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  <a:t>2016-05-30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6484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  <a:t>2016-05-30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0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3619" y="95911"/>
            <a:ext cx="11927745" cy="6673598"/>
            <a:chOff x="93619" y="95911"/>
            <a:chExt cx="11927745" cy="667359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4691988" y="-4117215"/>
              <a:ext cx="2790000" cy="1146375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4632995" y="-577603"/>
              <a:ext cx="2790000" cy="1146375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4630114" y="-4381590"/>
              <a:ext cx="2913750" cy="1186875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4571120" y="-621742"/>
              <a:ext cx="2913750" cy="118687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455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  <a:t>2016-05-30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11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  <a:t>2016-05-30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86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  <a:t>2016-05-30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09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  <a:t>2016-05-30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10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  <a:t>2016-05-30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41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  <a:t>2016-05-30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34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63636"/>
            </a:gs>
            <a:gs pos="37000">
              <a:srgbClr val="2B2B2B"/>
            </a:gs>
            <a:gs pos="86000">
              <a:srgbClr val="101010"/>
            </a:gs>
            <a:gs pos="100000">
              <a:srgbClr val="02000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5" y="94763"/>
            <a:ext cx="12076670" cy="665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8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82179-7A7F-4507-838F-34E6725D380A}" type="datetimeFigureOut">
              <a:rPr lang="zh-CN" altLang="en-US" smtClean="0"/>
              <a:t>2016-05-30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9C27-B4C9-4DBD-8EEA-F4860EEA0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25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emf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274203" y="3635498"/>
            <a:ext cx="5201238" cy="176350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53957" y="2403363"/>
            <a:ext cx="108968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 风 行 动 </a:t>
            </a:r>
            <a:r>
              <a:rPr kumimoji="1" lang="en-US" altLang="zh-CN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958" y="600903"/>
            <a:ext cx="1462500" cy="10912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088315" y="600903"/>
            <a:ext cx="1462500" cy="10912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536900">
            <a:off x="5280837" y="1202777"/>
            <a:ext cx="1248750" cy="97875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5016187" y="5549105"/>
            <a:ext cx="1778051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周班会</a:t>
            </a:r>
            <a:endParaRPr lang="en-US" altLang="zh-CN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4970" y="4475678"/>
            <a:ext cx="26597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行动代号</a:t>
            </a:r>
            <a:endParaRPr lang="zh-CN" altLang="en-US" sz="4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042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106856" y="725967"/>
            <a:ext cx="3554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FFFF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我的身后</a:t>
            </a:r>
            <a:endParaRPr lang="zh-CN" altLang="en-US" sz="4400" b="1" dirty="0">
              <a:solidFill>
                <a:srgbClr val="FFFF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2652874" y="2908126"/>
            <a:ext cx="7528356" cy="119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 defTabSz="457200">
              <a:lnSpc>
                <a:spcPct val="150000"/>
              </a:lnSpc>
            </a:pPr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</a:t>
            </a:r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个深圳实验高中部</a:t>
            </a:r>
            <a:endParaRPr lang="en-US" altLang="zh-CN" sz="5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52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1245570" y="459100"/>
            <a:ext cx="9615465" cy="383884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04950" y="1181100"/>
            <a:ext cx="29527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0" dirty="0" smtClean="0">
                <a:solidFill>
                  <a:schemeClr val="bg1"/>
                </a:solidFill>
                <a:latin typeface="Segoe Script" panose="020B0504020000000003" pitchFamily="34" charset="0"/>
              </a:rPr>
              <a:t>4</a:t>
            </a:r>
            <a:endParaRPr lang="zh-CN" altLang="en-US" sz="30000" dirty="0">
              <a:solidFill>
                <a:schemeClr val="bg1"/>
              </a:solidFill>
              <a:latin typeface="Segoe Script" panose="020B05040200000000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49020" y="1887204"/>
            <a:ext cx="471154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800" b="1" dirty="0" smtClean="0">
                <a:solidFill>
                  <a:schemeClr val="bg1"/>
                </a:solidFill>
                <a:latin typeface="文泉驿微米黑" panose="030F0702030302020204" pitchFamily="66" charset="-122"/>
                <a:ea typeface="文泉驿微米黑" panose="030F0702030302020204" pitchFamily="66" charset="-122"/>
                <a:cs typeface="文泉驿微米黑" panose="030F0702030302020204" pitchFamily="66" charset="-122"/>
              </a:rPr>
              <a:t>需要压力</a:t>
            </a:r>
            <a:r>
              <a:rPr lang="en-US" altLang="zh-CN" sz="8800" b="1" dirty="0" smtClean="0">
                <a:solidFill>
                  <a:schemeClr val="bg1"/>
                </a:solidFill>
                <a:latin typeface="文泉驿微米黑" panose="030F0702030302020204" pitchFamily="66" charset="-122"/>
                <a:ea typeface="文泉驿微米黑" panose="030F0702030302020204" pitchFamily="66" charset="-122"/>
                <a:cs typeface="文泉驿微米黑" panose="030F0702030302020204" pitchFamily="66" charset="-122"/>
              </a:rPr>
              <a:t/>
            </a:r>
            <a:br>
              <a:rPr lang="en-US" altLang="zh-CN" sz="8800" b="1" dirty="0" smtClean="0">
                <a:solidFill>
                  <a:schemeClr val="bg1"/>
                </a:solidFill>
                <a:latin typeface="文泉驿微米黑" panose="030F0702030302020204" pitchFamily="66" charset="-122"/>
                <a:ea typeface="文泉驿微米黑" panose="030F0702030302020204" pitchFamily="66" charset="-122"/>
                <a:cs typeface="文泉驿微米黑" panose="030F0702030302020204" pitchFamily="66" charset="-122"/>
              </a:rPr>
            </a:br>
            <a:r>
              <a:rPr lang="zh-CN" altLang="en-US" sz="8800" b="1" dirty="0" smtClean="0">
                <a:solidFill>
                  <a:schemeClr val="bg1"/>
                </a:solidFill>
                <a:latin typeface="文泉驿微米黑" panose="030F0702030302020204" pitchFamily="66" charset="-122"/>
                <a:ea typeface="文泉驿微米黑" panose="030F0702030302020204" pitchFamily="66" charset="-122"/>
                <a:cs typeface="文泉驿微米黑" panose="030F0702030302020204" pitchFamily="66" charset="-122"/>
              </a:rPr>
              <a:t>与督促</a:t>
            </a:r>
            <a:endParaRPr lang="zh-CN" altLang="en-US" sz="8800" b="1" dirty="0">
              <a:solidFill>
                <a:schemeClr val="bg1"/>
              </a:solidFill>
              <a:latin typeface="文泉驿微米黑" panose="030F0702030302020204" pitchFamily="66" charset="-122"/>
              <a:ea typeface="文泉驿微米黑" panose="030F0702030302020204" pitchFamily="66" charset="-122"/>
              <a:cs typeface="文泉驿微米黑" panose="030F0702030302020204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895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776076" y="720051"/>
            <a:ext cx="8865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FFFF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关注的五大项目</a:t>
            </a:r>
            <a:endParaRPr lang="zh-CN" altLang="en-US" sz="6000" b="1" dirty="0">
              <a:solidFill>
                <a:srgbClr val="FFFF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2611" y="2256499"/>
            <a:ext cx="99309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自习情况  听课质量   电子产品  </a:t>
            </a:r>
            <a:endParaRPr lang="en-US" altLang="zh-CN" sz="5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作业情况   卫生情况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781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1245570" y="459100"/>
            <a:ext cx="9615465" cy="383884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04950" y="1181100"/>
            <a:ext cx="29527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0" dirty="0" smtClean="0">
                <a:solidFill>
                  <a:schemeClr val="bg1"/>
                </a:solidFill>
                <a:latin typeface="Segoe Script" panose="020B0504020000000003" pitchFamily="34" charset="0"/>
              </a:rPr>
              <a:t>5</a:t>
            </a:r>
            <a:endParaRPr lang="zh-CN" altLang="en-US" sz="30000" dirty="0">
              <a:solidFill>
                <a:schemeClr val="bg1"/>
              </a:solidFill>
              <a:latin typeface="Segoe Script" panose="020B0504020000000003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57700" y="1973671"/>
            <a:ext cx="601240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b="1" dirty="0" smtClean="0">
                <a:solidFill>
                  <a:schemeClr val="bg1"/>
                </a:solidFill>
                <a:latin typeface="文泉驿微米黑" panose="030F0702030302020204" pitchFamily="66" charset="-122"/>
                <a:ea typeface="文泉驿微米黑" panose="030F0702030302020204" pitchFamily="66" charset="-122"/>
                <a:cs typeface="文泉驿微米黑" panose="030F0702030302020204" pitchFamily="66" charset="-122"/>
              </a:rPr>
              <a:t>整风行动</a:t>
            </a:r>
            <a:r>
              <a:rPr lang="en-US" altLang="zh-CN" sz="8800" b="1" dirty="0" smtClean="0">
                <a:solidFill>
                  <a:schemeClr val="bg1"/>
                </a:solidFill>
                <a:latin typeface="文泉驿微米黑" panose="030F0702030302020204" pitchFamily="66" charset="-122"/>
                <a:ea typeface="文泉驿微米黑" panose="030F0702030302020204" pitchFamily="66" charset="-122"/>
                <a:cs typeface="文泉驿微米黑" panose="030F0702030302020204" pitchFamily="66" charset="-122"/>
              </a:rPr>
              <a:t>2016</a:t>
            </a:r>
            <a:endParaRPr lang="zh-CN" altLang="en-US" sz="8800" b="1" dirty="0">
              <a:solidFill>
                <a:schemeClr val="bg1"/>
              </a:solidFill>
              <a:latin typeface="文泉驿微米黑" panose="030F0702030302020204" pitchFamily="66" charset="-122"/>
              <a:ea typeface="文泉驿微米黑" panose="030F0702030302020204" pitchFamily="66" charset="-122"/>
              <a:cs typeface="文泉驿微米黑" panose="030F0702030302020204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398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776076" y="720051"/>
            <a:ext cx="8865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FFFF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关注的五大项目</a:t>
            </a:r>
            <a:endParaRPr lang="zh-CN" altLang="en-US" sz="6000" b="1" dirty="0">
              <a:solidFill>
                <a:srgbClr val="FFFF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2611" y="2256499"/>
            <a:ext cx="99309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自习情况  听课质量   电子产品  </a:t>
            </a:r>
            <a:endParaRPr lang="en-US" altLang="zh-CN" sz="5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作业情况   卫生情况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640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776076" y="720051"/>
            <a:ext cx="8865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FFFF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整风行动</a:t>
            </a:r>
            <a:endParaRPr lang="zh-CN" altLang="en-US" sz="6000" b="1" dirty="0">
              <a:solidFill>
                <a:srgbClr val="FFFF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3244" y="2188260"/>
            <a:ext cx="101513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量化机制   直</a:t>
            </a:r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</a:t>
            </a:r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缴   通知家长 </a:t>
            </a:r>
            <a:endParaRPr lang="en-US" altLang="zh-CN" sz="5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写检讨</a:t>
            </a:r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   持续期末   导师训话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992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274203" y="3635498"/>
            <a:ext cx="5201238" cy="176350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53957" y="2403363"/>
            <a:ext cx="108968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 风 行 动 </a:t>
            </a:r>
            <a:r>
              <a:rPr kumimoji="1" lang="en-US" altLang="zh-CN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958" y="600903"/>
            <a:ext cx="1462500" cy="10912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088315" y="600903"/>
            <a:ext cx="1462500" cy="10912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536900">
            <a:off x="5280837" y="1202777"/>
            <a:ext cx="1248750" cy="97875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5170075" y="5615480"/>
            <a:ext cx="1470274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高一</a:t>
            </a:r>
            <a:r>
              <a:rPr lang="en-US" altLang="zh-CN" sz="2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endParaRPr lang="en-US" altLang="zh-CN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4970" y="4475678"/>
            <a:ext cx="26597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行动代号</a:t>
            </a:r>
            <a:endParaRPr lang="zh-CN" altLang="en-US" sz="4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255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503" y="3940299"/>
            <a:ext cx="3923069" cy="133013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r="48214"/>
          <a:stretch/>
        </p:blipFill>
        <p:spPr>
          <a:xfrm>
            <a:off x="5461485" y="3940299"/>
            <a:ext cx="1421915" cy="84064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869738" y="2189612"/>
            <a:ext cx="6531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smtClean="0">
                <a:solidFill>
                  <a:schemeClr val="bg1"/>
                </a:solidFill>
                <a:latin typeface="Segoe Script" panose="020B0504020000000003" pitchFamily="34" charset="0"/>
              </a:rPr>
              <a:t>THANK</a:t>
            </a:r>
          </a:p>
          <a:p>
            <a:pPr algn="ctr"/>
            <a:r>
              <a:rPr kumimoji="1" lang="en-US" altLang="zh-CN" sz="4800" dirty="0" smtClean="0">
                <a:solidFill>
                  <a:schemeClr val="bg1"/>
                </a:solidFill>
                <a:latin typeface="Segoe Script" panose="020B0504020000000003" pitchFamily="34" charset="0"/>
              </a:rPr>
              <a:t>YOU</a:t>
            </a:r>
            <a:endParaRPr kumimoji="1" lang="zh-CN" altLang="en-US" sz="4800" dirty="0" smtClean="0">
              <a:solidFill>
                <a:schemeClr val="bg1"/>
              </a:solidFill>
              <a:latin typeface="Segoe Script" panose="020B0504020000000003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83" y="724728"/>
            <a:ext cx="1462500" cy="10912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878765" y="724728"/>
            <a:ext cx="1462500" cy="10912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132003">
            <a:off x="6809695" y="1461474"/>
            <a:ext cx="1248750" cy="97875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4227" y="2744143"/>
            <a:ext cx="1361250" cy="131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0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76076" y="720051"/>
            <a:ext cx="8865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FFFF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关注的五大项目</a:t>
            </a:r>
            <a:endParaRPr lang="zh-CN" altLang="en-US" sz="4800" b="1" dirty="0">
              <a:solidFill>
                <a:srgbClr val="FFFF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TextBox 57"/>
          <p:cNvSpPr txBox="1">
            <a:spLocks noChangeArrowheads="1"/>
          </p:cNvSpPr>
          <p:nvPr/>
        </p:nvSpPr>
        <p:spPr bwMode="auto">
          <a:xfrm>
            <a:off x="1180039" y="4374130"/>
            <a:ext cx="2673350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学校常规扣分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57"/>
          <p:cNvSpPr txBox="1">
            <a:spLocks noChangeArrowheads="1"/>
          </p:cNvSpPr>
          <p:nvPr/>
        </p:nvSpPr>
        <p:spPr bwMode="auto">
          <a:xfrm>
            <a:off x="3400158" y="4367329"/>
            <a:ext cx="2673350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作业情况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57"/>
          <p:cNvSpPr txBox="1">
            <a:spLocks noChangeArrowheads="1"/>
          </p:cNvSpPr>
          <p:nvPr/>
        </p:nvSpPr>
        <p:spPr bwMode="auto">
          <a:xfrm>
            <a:off x="5748456" y="4374130"/>
            <a:ext cx="2673350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晚自修情况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57"/>
          <p:cNvSpPr txBox="1">
            <a:spLocks noChangeArrowheads="1"/>
          </p:cNvSpPr>
          <p:nvPr/>
        </p:nvSpPr>
        <p:spPr bwMode="auto">
          <a:xfrm>
            <a:off x="8214583" y="4367329"/>
            <a:ext cx="2673350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在校表现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泪滴形 32"/>
          <p:cNvSpPr>
            <a:spLocks/>
          </p:cNvSpPr>
          <p:nvPr/>
        </p:nvSpPr>
        <p:spPr bwMode="auto">
          <a:xfrm rot="8100000">
            <a:off x="1726156" y="2188567"/>
            <a:ext cx="1946032" cy="1754473"/>
          </a:xfrm>
          <a:custGeom>
            <a:avLst/>
            <a:gdLst>
              <a:gd name="T0" fmla="*/ 0 w 1657350"/>
              <a:gd name="T1" fmla="*/ 828675 h 1657350"/>
              <a:gd name="T2" fmla="*/ 828675 w 1657350"/>
              <a:gd name="T3" fmla="*/ 0 h 1657350"/>
              <a:gd name="T4" fmla="*/ 1657350 w 1657350"/>
              <a:gd name="T5" fmla="*/ 0 h 1657350"/>
              <a:gd name="T6" fmla="*/ 1657350 w 1657350"/>
              <a:gd name="T7" fmla="*/ 828675 h 1657350"/>
              <a:gd name="T8" fmla="*/ 828675 w 1657350"/>
              <a:gd name="T9" fmla="*/ 1657350 h 1657350"/>
              <a:gd name="T10" fmla="*/ 0 w 1657350"/>
              <a:gd name="T11" fmla="*/ 828675 h 1657350"/>
              <a:gd name="connsiteX0" fmla="*/ -1 w 1767885"/>
              <a:gd name="connsiteY0" fmla="*/ 754985 h 1657637"/>
              <a:gd name="connsiteX1" fmla="*/ 939210 w 1767885"/>
              <a:gd name="connsiteY1" fmla="*/ 0 h 1657637"/>
              <a:gd name="connsiteX2" fmla="*/ 1767885 w 1767885"/>
              <a:gd name="connsiteY2" fmla="*/ 0 h 1657637"/>
              <a:gd name="connsiteX3" fmla="*/ 1767885 w 1767885"/>
              <a:gd name="connsiteY3" fmla="*/ 828675 h 1657637"/>
              <a:gd name="connsiteX4" fmla="*/ 939210 w 1767885"/>
              <a:gd name="connsiteY4" fmla="*/ 1657350 h 1657637"/>
              <a:gd name="connsiteX5" fmla="*/ -1 w 1767885"/>
              <a:gd name="connsiteY5" fmla="*/ 754985 h 1657637"/>
              <a:gd name="connsiteX0" fmla="*/ 128 w 1768014"/>
              <a:gd name="connsiteY0" fmla="*/ 754985 h 1602413"/>
              <a:gd name="connsiteX1" fmla="*/ 939339 w 1768014"/>
              <a:gd name="connsiteY1" fmla="*/ 0 h 1602413"/>
              <a:gd name="connsiteX2" fmla="*/ 1768014 w 1768014"/>
              <a:gd name="connsiteY2" fmla="*/ 0 h 1602413"/>
              <a:gd name="connsiteX3" fmla="*/ 1768014 w 1768014"/>
              <a:gd name="connsiteY3" fmla="*/ 828675 h 1602413"/>
              <a:gd name="connsiteX4" fmla="*/ 994606 w 1768014"/>
              <a:gd name="connsiteY4" fmla="*/ 1602080 h 1602413"/>
              <a:gd name="connsiteX5" fmla="*/ 128 w 1768014"/>
              <a:gd name="connsiteY5" fmla="*/ 754985 h 1602413"/>
              <a:gd name="connsiteX0" fmla="*/ 128 w 1827887"/>
              <a:gd name="connsiteY0" fmla="*/ 754985 h 1602413"/>
              <a:gd name="connsiteX1" fmla="*/ 939339 w 1827887"/>
              <a:gd name="connsiteY1" fmla="*/ 0 h 1602413"/>
              <a:gd name="connsiteX2" fmla="*/ 1827887 w 1827887"/>
              <a:gd name="connsiteY2" fmla="*/ 50661 h 1602413"/>
              <a:gd name="connsiteX3" fmla="*/ 1768014 w 1827887"/>
              <a:gd name="connsiteY3" fmla="*/ 828675 h 1602413"/>
              <a:gd name="connsiteX4" fmla="*/ 994606 w 1827887"/>
              <a:gd name="connsiteY4" fmla="*/ 1602080 h 1602413"/>
              <a:gd name="connsiteX5" fmla="*/ 128 w 1827887"/>
              <a:gd name="connsiteY5" fmla="*/ 754985 h 1602413"/>
              <a:gd name="connsiteX0" fmla="*/ 128 w 1827887"/>
              <a:gd name="connsiteY0" fmla="*/ 754985 h 1602413"/>
              <a:gd name="connsiteX1" fmla="*/ 939339 w 1827887"/>
              <a:gd name="connsiteY1" fmla="*/ 0 h 1602413"/>
              <a:gd name="connsiteX2" fmla="*/ 1827887 w 1827887"/>
              <a:gd name="connsiteY2" fmla="*/ 50661 h 1602413"/>
              <a:gd name="connsiteX3" fmla="*/ 1768014 w 1827887"/>
              <a:gd name="connsiteY3" fmla="*/ 828675 h 1602413"/>
              <a:gd name="connsiteX4" fmla="*/ 994606 w 1827887"/>
              <a:gd name="connsiteY4" fmla="*/ 1602080 h 1602413"/>
              <a:gd name="connsiteX5" fmla="*/ 128 w 1827887"/>
              <a:gd name="connsiteY5" fmla="*/ 754985 h 1602413"/>
              <a:gd name="connsiteX0" fmla="*/ 128 w 1828717"/>
              <a:gd name="connsiteY0" fmla="*/ 754985 h 1602413"/>
              <a:gd name="connsiteX1" fmla="*/ 939339 w 1828717"/>
              <a:gd name="connsiteY1" fmla="*/ 0 h 1602413"/>
              <a:gd name="connsiteX2" fmla="*/ 1827887 w 1828717"/>
              <a:gd name="connsiteY2" fmla="*/ 50661 h 1602413"/>
              <a:gd name="connsiteX3" fmla="*/ 1768014 w 1828717"/>
              <a:gd name="connsiteY3" fmla="*/ 828675 h 1602413"/>
              <a:gd name="connsiteX4" fmla="*/ 994606 w 1828717"/>
              <a:gd name="connsiteY4" fmla="*/ 1602080 h 1602413"/>
              <a:gd name="connsiteX5" fmla="*/ 128 w 1828717"/>
              <a:gd name="connsiteY5" fmla="*/ 754985 h 160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8717" h="1602413">
                <a:moveTo>
                  <a:pt x="128" y="754985"/>
                </a:moveTo>
                <a:cubicBezTo>
                  <a:pt x="-9083" y="487972"/>
                  <a:pt x="481674" y="0"/>
                  <a:pt x="939339" y="0"/>
                </a:cubicBezTo>
                <a:cubicBezTo>
                  <a:pt x="1235522" y="16887"/>
                  <a:pt x="1545521" y="75225"/>
                  <a:pt x="1827887" y="50661"/>
                </a:cubicBezTo>
                <a:cubicBezTo>
                  <a:pt x="1835565" y="309999"/>
                  <a:pt x="1787972" y="569337"/>
                  <a:pt x="1768014" y="828675"/>
                </a:cubicBezTo>
                <a:cubicBezTo>
                  <a:pt x="1768014" y="1286340"/>
                  <a:pt x="1289254" y="1614362"/>
                  <a:pt x="994606" y="1602080"/>
                </a:cubicBezTo>
                <a:cubicBezTo>
                  <a:pt x="699958" y="1589798"/>
                  <a:pt x="9339" y="1021998"/>
                  <a:pt x="128" y="754985"/>
                </a:cubicBezTo>
                <a:close/>
              </a:path>
            </a:pathLst>
          </a:custGeom>
          <a:pattFill prst="wdUpDiag">
            <a:fgClr>
              <a:srgbClr val="357879"/>
            </a:fgClr>
            <a:bgClr>
              <a:srgbClr val="363636"/>
            </a:bgClr>
          </a:pattFill>
          <a:ln cap="rnd">
            <a:solidFill>
              <a:schemeClr val="bg1"/>
            </a:solidFill>
            <a:miter lim="800000"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645" y="2695915"/>
            <a:ext cx="1003484" cy="1309632"/>
          </a:xfrm>
          <a:prstGeom prst="rect">
            <a:avLst/>
          </a:prstGeom>
        </p:spPr>
      </p:pic>
      <p:sp>
        <p:nvSpPr>
          <p:cNvPr id="23" name="泪滴形 32"/>
          <p:cNvSpPr>
            <a:spLocks/>
          </p:cNvSpPr>
          <p:nvPr/>
        </p:nvSpPr>
        <p:spPr bwMode="auto">
          <a:xfrm rot="8100000">
            <a:off x="3949373" y="2537791"/>
            <a:ext cx="1667158" cy="1460847"/>
          </a:xfrm>
          <a:custGeom>
            <a:avLst/>
            <a:gdLst>
              <a:gd name="T0" fmla="*/ 0 w 1657350"/>
              <a:gd name="T1" fmla="*/ 828675 h 1657350"/>
              <a:gd name="T2" fmla="*/ 828675 w 1657350"/>
              <a:gd name="T3" fmla="*/ 0 h 1657350"/>
              <a:gd name="T4" fmla="*/ 1657350 w 1657350"/>
              <a:gd name="T5" fmla="*/ 0 h 1657350"/>
              <a:gd name="T6" fmla="*/ 1657350 w 1657350"/>
              <a:gd name="T7" fmla="*/ 828675 h 1657350"/>
              <a:gd name="T8" fmla="*/ 828675 w 1657350"/>
              <a:gd name="T9" fmla="*/ 1657350 h 1657350"/>
              <a:gd name="T10" fmla="*/ 0 w 1657350"/>
              <a:gd name="T11" fmla="*/ 828675 h 1657350"/>
              <a:gd name="connsiteX0" fmla="*/ -1 w 1767885"/>
              <a:gd name="connsiteY0" fmla="*/ 754985 h 1657637"/>
              <a:gd name="connsiteX1" fmla="*/ 939210 w 1767885"/>
              <a:gd name="connsiteY1" fmla="*/ 0 h 1657637"/>
              <a:gd name="connsiteX2" fmla="*/ 1767885 w 1767885"/>
              <a:gd name="connsiteY2" fmla="*/ 0 h 1657637"/>
              <a:gd name="connsiteX3" fmla="*/ 1767885 w 1767885"/>
              <a:gd name="connsiteY3" fmla="*/ 828675 h 1657637"/>
              <a:gd name="connsiteX4" fmla="*/ 939210 w 1767885"/>
              <a:gd name="connsiteY4" fmla="*/ 1657350 h 1657637"/>
              <a:gd name="connsiteX5" fmla="*/ -1 w 1767885"/>
              <a:gd name="connsiteY5" fmla="*/ 754985 h 1657637"/>
              <a:gd name="connsiteX0" fmla="*/ 128 w 1768014"/>
              <a:gd name="connsiteY0" fmla="*/ 754985 h 1602413"/>
              <a:gd name="connsiteX1" fmla="*/ 939339 w 1768014"/>
              <a:gd name="connsiteY1" fmla="*/ 0 h 1602413"/>
              <a:gd name="connsiteX2" fmla="*/ 1768014 w 1768014"/>
              <a:gd name="connsiteY2" fmla="*/ 0 h 1602413"/>
              <a:gd name="connsiteX3" fmla="*/ 1768014 w 1768014"/>
              <a:gd name="connsiteY3" fmla="*/ 828675 h 1602413"/>
              <a:gd name="connsiteX4" fmla="*/ 994606 w 1768014"/>
              <a:gd name="connsiteY4" fmla="*/ 1602080 h 1602413"/>
              <a:gd name="connsiteX5" fmla="*/ 128 w 1768014"/>
              <a:gd name="connsiteY5" fmla="*/ 754985 h 1602413"/>
              <a:gd name="connsiteX0" fmla="*/ 128 w 1827887"/>
              <a:gd name="connsiteY0" fmla="*/ 754985 h 1602413"/>
              <a:gd name="connsiteX1" fmla="*/ 939339 w 1827887"/>
              <a:gd name="connsiteY1" fmla="*/ 0 h 1602413"/>
              <a:gd name="connsiteX2" fmla="*/ 1827887 w 1827887"/>
              <a:gd name="connsiteY2" fmla="*/ 50661 h 1602413"/>
              <a:gd name="connsiteX3" fmla="*/ 1768014 w 1827887"/>
              <a:gd name="connsiteY3" fmla="*/ 828675 h 1602413"/>
              <a:gd name="connsiteX4" fmla="*/ 994606 w 1827887"/>
              <a:gd name="connsiteY4" fmla="*/ 1602080 h 1602413"/>
              <a:gd name="connsiteX5" fmla="*/ 128 w 1827887"/>
              <a:gd name="connsiteY5" fmla="*/ 754985 h 1602413"/>
              <a:gd name="connsiteX0" fmla="*/ 128 w 1827887"/>
              <a:gd name="connsiteY0" fmla="*/ 754985 h 1602413"/>
              <a:gd name="connsiteX1" fmla="*/ 939339 w 1827887"/>
              <a:gd name="connsiteY1" fmla="*/ 0 h 1602413"/>
              <a:gd name="connsiteX2" fmla="*/ 1827887 w 1827887"/>
              <a:gd name="connsiteY2" fmla="*/ 50661 h 1602413"/>
              <a:gd name="connsiteX3" fmla="*/ 1768014 w 1827887"/>
              <a:gd name="connsiteY3" fmla="*/ 828675 h 1602413"/>
              <a:gd name="connsiteX4" fmla="*/ 994606 w 1827887"/>
              <a:gd name="connsiteY4" fmla="*/ 1602080 h 1602413"/>
              <a:gd name="connsiteX5" fmla="*/ 128 w 1827887"/>
              <a:gd name="connsiteY5" fmla="*/ 754985 h 1602413"/>
              <a:gd name="connsiteX0" fmla="*/ 128 w 1828717"/>
              <a:gd name="connsiteY0" fmla="*/ 754985 h 1602413"/>
              <a:gd name="connsiteX1" fmla="*/ 939339 w 1828717"/>
              <a:gd name="connsiteY1" fmla="*/ 0 h 1602413"/>
              <a:gd name="connsiteX2" fmla="*/ 1827887 w 1828717"/>
              <a:gd name="connsiteY2" fmla="*/ 50661 h 1602413"/>
              <a:gd name="connsiteX3" fmla="*/ 1768014 w 1828717"/>
              <a:gd name="connsiteY3" fmla="*/ 828675 h 1602413"/>
              <a:gd name="connsiteX4" fmla="*/ 994606 w 1828717"/>
              <a:gd name="connsiteY4" fmla="*/ 1602080 h 1602413"/>
              <a:gd name="connsiteX5" fmla="*/ 128 w 1828717"/>
              <a:gd name="connsiteY5" fmla="*/ 754985 h 160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8717" h="1602413">
                <a:moveTo>
                  <a:pt x="128" y="754985"/>
                </a:moveTo>
                <a:cubicBezTo>
                  <a:pt x="-9083" y="487972"/>
                  <a:pt x="481674" y="0"/>
                  <a:pt x="939339" y="0"/>
                </a:cubicBezTo>
                <a:cubicBezTo>
                  <a:pt x="1235522" y="16887"/>
                  <a:pt x="1545521" y="75225"/>
                  <a:pt x="1827887" y="50661"/>
                </a:cubicBezTo>
                <a:cubicBezTo>
                  <a:pt x="1835565" y="309999"/>
                  <a:pt x="1787972" y="569337"/>
                  <a:pt x="1768014" y="828675"/>
                </a:cubicBezTo>
                <a:cubicBezTo>
                  <a:pt x="1768014" y="1286340"/>
                  <a:pt x="1289254" y="1614362"/>
                  <a:pt x="994606" y="1602080"/>
                </a:cubicBezTo>
                <a:cubicBezTo>
                  <a:pt x="699958" y="1589798"/>
                  <a:pt x="9339" y="1021998"/>
                  <a:pt x="128" y="754985"/>
                </a:cubicBezTo>
                <a:close/>
              </a:path>
            </a:pathLst>
          </a:custGeom>
          <a:pattFill prst="wdUpDiag">
            <a:fgClr>
              <a:srgbClr val="357879"/>
            </a:fgClr>
            <a:bgClr>
              <a:srgbClr val="363636"/>
            </a:bgClr>
          </a:pattFill>
          <a:ln cap="rnd">
            <a:solidFill>
              <a:schemeClr val="bg1"/>
            </a:solidFill>
            <a:miter lim="800000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4" name="泪滴形 32"/>
          <p:cNvSpPr>
            <a:spLocks/>
          </p:cNvSpPr>
          <p:nvPr/>
        </p:nvSpPr>
        <p:spPr bwMode="auto">
          <a:xfrm rot="8100000">
            <a:off x="6230132" y="2537792"/>
            <a:ext cx="1667158" cy="1460847"/>
          </a:xfrm>
          <a:custGeom>
            <a:avLst/>
            <a:gdLst>
              <a:gd name="T0" fmla="*/ 0 w 1657350"/>
              <a:gd name="T1" fmla="*/ 828675 h 1657350"/>
              <a:gd name="T2" fmla="*/ 828675 w 1657350"/>
              <a:gd name="T3" fmla="*/ 0 h 1657350"/>
              <a:gd name="T4" fmla="*/ 1657350 w 1657350"/>
              <a:gd name="T5" fmla="*/ 0 h 1657350"/>
              <a:gd name="T6" fmla="*/ 1657350 w 1657350"/>
              <a:gd name="T7" fmla="*/ 828675 h 1657350"/>
              <a:gd name="T8" fmla="*/ 828675 w 1657350"/>
              <a:gd name="T9" fmla="*/ 1657350 h 1657350"/>
              <a:gd name="T10" fmla="*/ 0 w 1657350"/>
              <a:gd name="T11" fmla="*/ 828675 h 1657350"/>
              <a:gd name="connsiteX0" fmla="*/ -1 w 1767885"/>
              <a:gd name="connsiteY0" fmla="*/ 754985 h 1657637"/>
              <a:gd name="connsiteX1" fmla="*/ 939210 w 1767885"/>
              <a:gd name="connsiteY1" fmla="*/ 0 h 1657637"/>
              <a:gd name="connsiteX2" fmla="*/ 1767885 w 1767885"/>
              <a:gd name="connsiteY2" fmla="*/ 0 h 1657637"/>
              <a:gd name="connsiteX3" fmla="*/ 1767885 w 1767885"/>
              <a:gd name="connsiteY3" fmla="*/ 828675 h 1657637"/>
              <a:gd name="connsiteX4" fmla="*/ 939210 w 1767885"/>
              <a:gd name="connsiteY4" fmla="*/ 1657350 h 1657637"/>
              <a:gd name="connsiteX5" fmla="*/ -1 w 1767885"/>
              <a:gd name="connsiteY5" fmla="*/ 754985 h 1657637"/>
              <a:gd name="connsiteX0" fmla="*/ 128 w 1768014"/>
              <a:gd name="connsiteY0" fmla="*/ 754985 h 1602413"/>
              <a:gd name="connsiteX1" fmla="*/ 939339 w 1768014"/>
              <a:gd name="connsiteY1" fmla="*/ 0 h 1602413"/>
              <a:gd name="connsiteX2" fmla="*/ 1768014 w 1768014"/>
              <a:gd name="connsiteY2" fmla="*/ 0 h 1602413"/>
              <a:gd name="connsiteX3" fmla="*/ 1768014 w 1768014"/>
              <a:gd name="connsiteY3" fmla="*/ 828675 h 1602413"/>
              <a:gd name="connsiteX4" fmla="*/ 994606 w 1768014"/>
              <a:gd name="connsiteY4" fmla="*/ 1602080 h 1602413"/>
              <a:gd name="connsiteX5" fmla="*/ 128 w 1768014"/>
              <a:gd name="connsiteY5" fmla="*/ 754985 h 1602413"/>
              <a:gd name="connsiteX0" fmla="*/ 128 w 1827887"/>
              <a:gd name="connsiteY0" fmla="*/ 754985 h 1602413"/>
              <a:gd name="connsiteX1" fmla="*/ 939339 w 1827887"/>
              <a:gd name="connsiteY1" fmla="*/ 0 h 1602413"/>
              <a:gd name="connsiteX2" fmla="*/ 1827887 w 1827887"/>
              <a:gd name="connsiteY2" fmla="*/ 50661 h 1602413"/>
              <a:gd name="connsiteX3" fmla="*/ 1768014 w 1827887"/>
              <a:gd name="connsiteY3" fmla="*/ 828675 h 1602413"/>
              <a:gd name="connsiteX4" fmla="*/ 994606 w 1827887"/>
              <a:gd name="connsiteY4" fmla="*/ 1602080 h 1602413"/>
              <a:gd name="connsiteX5" fmla="*/ 128 w 1827887"/>
              <a:gd name="connsiteY5" fmla="*/ 754985 h 1602413"/>
              <a:gd name="connsiteX0" fmla="*/ 128 w 1827887"/>
              <a:gd name="connsiteY0" fmla="*/ 754985 h 1602413"/>
              <a:gd name="connsiteX1" fmla="*/ 939339 w 1827887"/>
              <a:gd name="connsiteY1" fmla="*/ 0 h 1602413"/>
              <a:gd name="connsiteX2" fmla="*/ 1827887 w 1827887"/>
              <a:gd name="connsiteY2" fmla="*/ 50661 h 1602413"/>
              <a:gd name="connsiteX3" fmla="*/ 1768014 w 1827887"/>
              <a:gd name="connsiteY3" fmla="*/ 828675 h 1602413"/>
              <a:gd name="connsiteX4" fmla="*/ 994606 w 1827887"/>
              <a:gd name="connsiteY4" fmla="*/ 1602080 h 1602413"/>
              <a:gd name="connsiteX5" fmla="*/ 128 w 1827887"/>
              <a:gd name="connsiteY5" fmla="*/ 754985 h 1602413"/>
              <a:gd name="connsiteX0" fmla="*/ 128 w 1828717"/>
              <a:gd name="connsiteY0" fmla="*/ 754985 h 1602413"/>
              <a:gd name="connsiteX1" fmla="*/ 939339 w 1828717"/>
              <a:gd name="connsiteY1" fmla="*/ 0 h 1602413"/>
              <a:gd name="connsiteX2" fmla="*/ 1827887 w 1828717"/>
              <a:gd name="connsiteY2" fmla="*/ 50661 h 1602413"/>
              <a:gd name="connsiteX3" fmla="*/ 1768014 w 1828717"/>
              <a:gd name="connsiteY3" fmla="*/ 828675 h 1602413"/>
              <a:gd name="connsiteX4" fmla="*/ 994606 w 1828717"/>
              <a:gd name="connsiteY4" fmla="*/ 1602080 h 1602413"/>
              <a:gd name="connsiteX5" fmla="*/ 128 w 1828717"/>
              <a:gd name="connsiteY5" fmla="*/ 754985 h 160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8717" h="1602413">
                <a:moveTo>
                  <a:pt x="128" y="754985"/>
                </a:moveTo>
                <a:cubicBezTo>
                  <a:pt x="-9083" y="487972"/>
                  <a:pt x="481674" y="0"/>
                  <a:pt x="939339" y="0"/>
                </a:cubicBezTo>
                <a:cubicBezTo>
                  <a:pt x="1235522" y="16887"/>
                  <a:pt x="1545521" y="75225"/>
                  <a:pt x="1827887" y="50661"/>
                </a:cubicBezTo>
                <a:cubicBezTo>
                  <a:pt x="1835565" y="309999"/>
                  <a:pt x="1787972" y="569337"/>
                  <a:pt x="1768014" y="828675"/>
                </a:cubicBezTo>
                <a:cubicBezTo>
                  <a:pt x="1768014" y="1286340"/>
                  <a:pt x="1289254" y="1614362"/>
                  <a:pt x="994606" y="1602080"/>
                </a:cubicBezTo>
                <a:cubicBezTo>
                  <a:pt x="699958" y="1589798"/>
                  <a:pt x="9339" y="1021998"/>
                  <a:pt x="128" y="754985"/>
                </a:cubicBezTo>
                <a:close/>
              </a:path>
            </a:pathLst>
          </a:custGeom>
          <a:pattFill prst="wdUpDiag">
            <a:fgClr>
              <a:srgbClr val="357879"/>
            </a:fgClr>
            <a:bgClr>
              <a:srgbClr val="363636"/>
            </a:bgClr>
          </a:pattFill>
          <a:ln cap="rnd">
            <a:solidFill>
              <a:schemeClr val="bg1"/>
            </a:solidFill>
            <a:miter lim="800000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5" name="泪滴形 32"/>
          <p:cNvSpPr>
            <a:spLocks/>
          </p:cNvSpPr>
          <p:nvPr/>
        </p:nvSpPr>
        <p:spPr bwMode="auto">
          <a:xfrm rot="8100000">
            <a:off x="8702269" y="2537793"/>
            <a:ext cx="1667158" cy="1460847"/>
          </a:xfrm>
          <a:custGeom>
            <a:avLst/>
            <a:gdLst>
              <a:gd name="T0" fmla="*/ 0 w 1657350"/>
              <a:gd name="T1" fmla="*/ 828675 h 1657350"/>
              <a:gd name="T2" fmla="*/ 828675 w 1657350"/>
              <a:gd name="T3" fmla="*/ 0 h 1657350"/>
              <a:gd name="T4" fmla="*/ 1657350 w 1657350"/>
              <a:gd name="T5" fmla="*/ 0 h 1657350"/>
              <a:gd name="T6" fmla="*/ 1657350 w 1657350"/>
              <a:gd name="T7" fmla="*/ 828675 h 1657350"/>
              <a:gd name="T8" fmla="*/ 828675 w 1657350"/>
              <a:gd name="T9" fmla="*/ 1657350 h 1657350"/>
              <a:gd name="T10" fmla="*/ 0 w 1657350"/>
              <a:gd name="T11" fmla="*/ 828675 h 1657350"/>
              <a:gd name="connsiteX0" fmla="*/ -1 w 1767885"/>
              <a:gd name="connsiteY0" fmla="*/ 754985 h 1657637"/>
              <a:gd name="connsiteX1" fmla="*/ 939210 w 1767885"/>
              <a:gd name="connsiteY1" fmla="*/ 0 h 1657637"/>
              <a:gd name="connsiteX2" fmla="*/ 1767885 w 1767885"/>
              <a:gd name="connsiteY2" fmla="*/ 0 h 1657637"/>
              <a:gd name="connsiteX3" fmla="*/ 1767885 w 1767885"/>
              <a:gd name="connsiteY3" fmla="*/ 828675 h 1657637"/>
              <a:gd name="connsiteX4" fmla="*/ 939210 w 1767885"/>
              <a:gd name="connsiteY4" fmla="*/ 1657350 h 1657637"/>
              <a:gd name="connsiteX5" fmla="*/ -1 w 1767885"/>
              <a:gd name="connsiteY5" fmla="*/ 754985 h 1657637"/>
              <a:gd name="connsiteX0" fmla="*/ 128 w 1768014"/>
              <a:gd name="connsiteY0" fmla="*/ 754985 h 1602413"/>
              <a:gd name="connsiteX1" fmla="*/ 939339 w 1768014"/>
              <a:gd name="connsiteY1" fmla="*/ 0 h 1602413"/>
              <a:gd name="connsiteX2" fmla="*/ 1768014 w 1768014"/>
              <a:gd name="connsiteY2" fmla="*/ 0 h 1602413"/>
              <a:gd name="connsiteX3" fmla="*/ 1768014 w 1768014"/>
              <a:gd name="connsiteY3" fmla="*/ 828675 h 1602413"/>
              <a:gd name="connsiteX4" fmla="*/ 994606 w 1768014"/>
              <a:gd name="connsiteY4" fmla="*/ 1602080 h 1602413"/>
              <a:gd name="connsiteX5" fmla="*/ 128 w 1768014"/>
              <a:gd name="connsiteY5" fmla="*/ 754985 h 1602413"/>
              <a:gd name="connsiteX0" fmla="*/ 128 w 1827887"/>
              <a:gd name="connsiteY0" fmla="*/ 754985 h 1602413"/>
              <a:gd name="connsiteX1" fmla="*/ 939339 w 1827887"/>
              <a:gd name="connsiteY1" fmla="*/ 0 h 1602413"/>
              <a:gd name="connsiteX2" fmla="*/ 1827887 w 1827887"/>
              <a:gd name="connsiteY2" fmla="*/ 50661 h 1602413"/>
              <a:gd name="connsiteX3" fmla="*/ 1768014 w 1827887"/>
              <a:gd name="connsiteY3" fmla="*/ 828675 h 1602413"/>
              <a:gd name="connsiteX4" fmla="*/ 994606 w 1827887"/>
              <a:gd name="connsiteY4" fmla="*/ 1602080 h 1602413"/>
              <a:gd name="connsiteX5" fmla="*/ 128 w 1827887"/>
              <a:gd name="connsiteY5" fmla="*/ 754985 h 1602413"/>
              <a:gd name="connsiteX0" fmla="*/ 128 w 1827887"/>
              <a:gd name="connsiteY0" fmla="*/ 754985 h 1602413"/>
              <a:gd name="connsiteX1" fmla="*/ 939339 w 1827887"/>
              <a:gd name="connsiteY1" fmla="*/ 0 h 1602413"/>
              <a:gd name="connsiteX2" fmla="*/ 1827887 w 1827887"/>
              <a:gd name="connsiteY2" fmla="*/ 50661 h 1602413"/>
              <a:gd name="connsiteX3" fmla="*/ 1768014 w 1827887"/>
              <a:gd name="connsiteY3" fmla="*/ 828675 h 1602413"/>
              <a:gd name="connsiteX4" fmla="*/ 994606 w 1827887"/>
              <a:gd name="connsiteY4" fmla="*/ 1602080 h 1602413"/>
              <a:gd name="connsiteX5" fmla="*/ 128 w 1827887"/>
              <a:gd name="connsiteY5" fmla="*/ 754985 h 1602413"/>
              <a:gd name="connsiteX0" fmla="*/ 128 w 1828717"/>
              <a:gd name="connsiteY0" fmla="*/ 754985 h 1602413"/>
              <a:gd name="connsiteX1" fmla="*/ 939339 w 1828717"/>
              <a:gd name="connsiteY1" fmla="*/ 0 h 1602413"/>
              <a:gd name="connsiteX2" fmla="*/ 1827887 w 1828717"/>
              <a:gd name="connsiteY2" fmla="*/ 50661 h 1602413"/>
              <a:gd name="connsiteX3" fmla="*/ 1768014 w 1828717"/>
              <a:gd name="connsiteY3" fmla="*/ 828675 h 1602413"/>
              <a:gd name="connsiteX4" fmla="*/ 994606 w 1828717"/>
              <a:gd name="connsiteY4" fmla="*/ 1602080 h 1602413"/>
              <a:gd name="connsiteX5" fmla="*/ 128 w 1828717"/>
              <a:gd name="connsiteY5" fmla="*/ 754985 h 160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8717" h="1602413">
                <a:moveTo>
                  <a:pt x="128" y="754985"/>
                </a:moveTo>
                <a:cubicBezTo>
                  <a:pt x="-9083" y="487972"/>
                  <a:pt x="481674" y="0"/>
                  <a:pt x="939339" y="0"/>
                </a:cubicBezTo>
                <a:cubicBezTo>
                  <a:pt x="1235522" y="16887"/>
                  <a:pt x="1545521" y="75225"/>
                  <a:pt x="1827887" y="50661"/>
                </a:cubicBezTo>
                <a:cubicBezTo>
                  <a:pt x="1835565" y="309999"/>
                  <a:pt x="1787972" y="569337"/>
                  <a:pt x="1768014" y="828675"/>
                </a:cubicBezTo>
                <a:cubicBezTo>
                  <a:pt x="1768014" y="1286340"/>
                  <a:pt x="1289254" y="1614362"/>
                  <a:pt x="994606" y="1602080"/>
                </a:cubicBezTo>
                <a:cubicBezTo>
                  <a:pt x="699958" y="1589798"/>
                  <a:pt x="9339" y="1021998"/>
                  <a:pt x="128" y="754985"/>
                </a:cubicBezTo>
                <a:close/>
              </a:path>
            </a:pathLst>
          </a:custGeom>
          <a:pattFill prst="wdUpDiag">
            <a:fgClr>
              <a:srgbClr val="357879"/>
            </a:fgClr>
            <a:bgClr>
              <a:srgbClr val="363636"/>
            </a:bgClr>
          </a:pattFill>
          <a:ln cap="rnd">
            <a:solidFill>
              <a:schemeClr val="bg1"/>
            </a:solidFill>
            <a:miter lim="800000"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184" y="2760106"/>
            <a:ext cx="641250" cy="118125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514" y="2910357"/>
            <a:ext cx="879235" cy="1011949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2988" y="2769456"/>
            <a:ext cx="886726" cy="119968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8998" y="4981291"/>
            <a:ext cx="2239067" cy="157942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2712" y="4985381"/>
            <a:ext cx="2239067" cy="157942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5553" y="4985381"/>
            <a:ext cx="2239067" cy="157942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9083" y="4985381"/>
            <a:ext cx="2239067" cy="15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15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33650" y="808924"/>
            <a:ext cx="3554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点击此处添加标题</a:t>
            </a:r>
            <a:endParaRPr lang="en-US" alt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r>
              <a:rPr lang="en-US" altLang="zh-CN" sz="1600" b="1" dirty="0" smtClean="0">
                <a:solidFill>
                  <a:srgbClr val="FFFF99"/>
                </a:solidFill>
                <a:latin typeface="Segoe Script" panose="020B0504020000000003" pitchFamily="34" charset="0"/>
              </a:rPr>
              <a:t>ADD YOUR TITLE HERE</a:t>
            </a:r>
            <a:endParaRPr lang="zh-CN" altLang="en-US" sz="1600" b="1" dirty="0">
              <a:solidFill>
                <a:srgbClr val="FFFF99"/>
              </a:solidFill>
              <a:latin typeface="Segoe Script" panose="020B0504020000000003" pitchFamily="34" charset="0"/>
            </a:endParaRPr>
          </a:p>
        </p:txBody>
      </p:sp>
      <p:sp>
        <p:nvSpPr>
          <p:cNvPr id="6" name="任意多边形 16"/>
          <p:cNvSpPr>
            <a:spLocks noChangeArrowheads="1"/>
          </p:cNvSpPr>
          <p:nvPr/>
        </p:nvSpPr>
        <p:spPr bwMode="auto">
          <a:xfrm>
            <a:off x="7678067" y="1193644"/>
            <a:ext cx="1472327" cy="1691897"/>
          </a:xfrm>
          <a:custGeom>
            <a:avLst/>
            <a:gdLst>
              <a:gd name="T0" fmla="*/ 0 w 2008628"/>
              <a:gd name="T1" fmla="*/ 873753 h 1747506"/>
              <a:gd name="T2" fmla="*/ 436877 w 2008628"/>
              <a:gd name="T3" fmla="*/ 0 h 1747506"/>
              <a:gd name="T4" fmla="*/ 1571752 w 2008628"/>
              <a:gd name="T5" fmla="*/ 0 h 1747506"/>
              <a:gd name="T6" fmla="*/ 2008628 w 2008628"/>
              <a:gd name="T7" fmla="*/ 873753 h 1747506"/>
              <a:gd name="T8" fmla="*/ 1571752 w 2008628"/>
              <a:gd name="T9" fmla="*/ 1747506 h 1747506"/>
              <a:gd name="T10" fmla="*/ 436877 w 2008628"/>
              <a:gd name="T11" fmla="*/ 1747506 h 1747506"/>
              <a:gd name="T12" fmla="*/ 0 w 2008628"/>
              <a:gd name="T13" fmla="*/ 873753 h 17475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08628"/>
              <a:gd name="T22" fmla="*/ 0 h 1747506"/>
              <a:gd name="T23" fmla="*/ 2008628 w 2008628"/>
              <a:gd name="T24" fmla="*/ 1747506 h 17475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pattFill prst="wdUpDiag">
            <a:fgClr>
              <a:srgbClr val="FF66CC"/>
            </a:fgClr>
            <a:bgClr>
              <a:srgbClr val="2B2B2B"/>
            </a:bgClr>
          </a:pattFill>
          <a:ln>
            <a:noFill/>
          </a:ln>
        </p:spPr>
        <p:txBody>
          <a:bodyPr lIns="394240" tIns="434931" rIns="394240" bIns="434931" anchor="ctr"/>
          <a:lstStyle/>
          <a:p>
            <a:pPr algn="ctr">
              <a:lnSpc>
                <a:spcPct val="90000"/>
              </a:lnSpc>
              <a:spcAft>
                <a:spcPct val="35000"/>
              </a:spcAft>
            </a:pPr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7" name="任意多边形 19"/>
          <p:cNvSpPr>
            <a:spLocks noChangeArrowheads="1"/>
          </p:cNvSpPr>
          <p:nvPr/>
        </p:nvSpPr>
        <p:spPr bwMode="auto">
          <a:xfrm>
            <a:off x="6803765" y="2629727"/>
            <a:ext cx="1548526" cy="1634747"/>
          </a:xfrm>
          <a:custGeom>
            <a:avLst/>
            <a:gdLst>
              <a:gd name="T0" fmla="*/ 0 w 2008628"/>
              <a:gd name="T1" fmla="*/ 873753 h 1747506"/>
              <a:gd name="T2" fmla="*/ 436877 w 2008628"/>
              <a:gd name="T3" fmla="*/ 0 h 1747506"/>
              <a:gd name="T4" fmla="*/ 1571752 w 2008628"/>
              <a:gd name="T5" fmla="*/ 0 h 1747506"/>
              <a:gd name="T6" fmla="*/ 2008628 w 2008628"/>
              <a:gd name="T7" fmla="*/ 873753 h 1747506"/>
              <a:gd name="T8" fmla="*/ 1571752 w 2008628"/>
              <a:gd name="T9" fmla="*/ 1747506 h 1747506"/>
              <a:gd name="T10" fmla="*/ 436877 w 2008628"/>
              <a:gd name="T11" fmla="*/ 1747506 h 1747506"/>
              <a:gd name="T12" fmla="*/ 0 w 2008628"/>
              <a:gd name="T13" fmla="*/ 873753 h 17475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08628"/>
              <a:gd name="T22" fmla="*/ 0 h 1747506"/>
              <a:gd name="T23" fmla="*/ 2008628 w 2008628"/>
              <a:gd name="T24" fmla="*/ 1747506 h 1747506"/>
              <a:gd name="connsiteX0" fmla="*/ 1108269 w 2112581"/>
              <a:gd name="connsiteY0" fmla="*/ 0 h 1747506"/>
              <a:gd name="connsiteX1" fmla="*/ 2112582 w 2112581"/>
              <a:gd name="connsiteY1" fmla="*/ 380083 h 1747506"/>
              <a:gd name="connsiteX2" fmla="*/ 2112582 w 2112581"/>
              <a:gd name="connsiteY2" fmla="*/ 1367424 h 1747506"/>
              <a:gd name="connsiteX3" fmla="*/ 1108269 w 2112581"/>
              <a:gd name="connsiteY3" fmla="*/ 1747506 h 1747506"/>
              <a:gd name="connsiteX4" fmla="*/ 103956 w 2112581"/>
              <a:gd name="connsiteY4" fmla="*/ 1367424 h 1747506"/>
              <a:gd name="connsiteX5" fmla="*/ 0 w 2112581"/>
              <a:gd name="connsiteY5" fmla="*/ 399759 h 1747506"/>
              <a:gd name="connsiteX6" fmla="*/ 1108269 w 2112581"/>
              <a:gd name="connsiteY6" fmla="*/ 0 h 1747506"/>
              <a:gd name="connsiteX0" fmla="*/ 1108269 w 2112582"/>
              <a:gd name="connsiteY0" fmla="*/ 0 h 1688478"/>
              <a:gd name="connsiteX1" fmla="*/ 2112582 w 2112582"/>
              <a:gd name="connsiteY1" fmla="*/ 380083 h 1688478"/>
              <a:gd name="connsiteX2" fmla="*/ 2112582 w 2112582"/>
              <a:gd name="connsiteY2" fmla="*/ 1367424 h 1688478"/>
              <a:gd name="connsiteX3" fmla="*/ 1160247 w 2112582"/>
              <a:gd name="connsiteY3" fmla="*/ 1688478 h 1688478"/>
              <a:gd name="connsiteX4" fmla="*/ 103956 w 2112582"/>
              <a:gd name="connsiteY4" fmla="*/ 1367424 h 1688478"/>
              <a:gd name="connsiteX5" fmla="*/ 0 w 2112582"/>
              <a:gd name="connsiteY5" fmla="*/ 399759 h 1688478"/>
              <a:gd name="connsiteX6" fmla="*/ 1108269 w 2112582"/>
              <a:gd name="connsiteY6" fmla="*/ 0 h 168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2582" h="1688478">
                <a:moveTo>
                  <a:pt x="1108269" y="0"/>
                </a:moveTo>
                <a:lnTo>
                  <a:pt x="2112582" y="380083"/>
                </a:lnTo>
                <a:lnTo>
                  <a:pt x="2112582" y="1367424"/>
                </a:lnTo>
                <a:lnTo>
                  <a:pt x="1160247" y="1688478"/>
                </a:lnTo>
                <a:lnTo>
                  <a:pt x="103956" y="1367424"/>
                </a:lnTo>
                <a:lnTo>
                  <a:pt x="0" y="399759"/>
                </a:lnTo>
                <a:lnTo>
                  <a:pt x="1108269" y="0"/>
                </a:lnTo>
                <a:close/>
              </a:path>
            </a:pathLst>
          </a:custGeom>
          <a:noFill/>
          <a:ln w="12700" cap="flat" cmpd="sng">
            <a:solidFill>
              <a:srgbClr val="FFFF99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94240" tIns="434931" rIns="394240" bIns="434931" anchor="ctr"/>
          <a:lstStyle/>
          <a:p>
            <a:pPr algn="ctr">
              <a:lnSpc>
                <a:spcPct val="90000"/>
              </a:lnSpc>
              <a:spcAft>
                <a:spcPct val="35000"/>
              </a:spcAft>
            </a:pPr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8" name="任意多边形 21"/>
          <p:cNvSpPr>
            <a:spLocks noChangeArrowheads="1"/>
          </p:cNvSpPr>
          <p:nvPr/>
        </p:nvSpPr>
        <p:spPr bwMode="auto">
          <a:xfrm>
            <a:off x="8470080" y="2686877"/>
            <a:ext cx="1529476" cy="1634747"/>
          </a:xfrm>
          <a:custGeom>
            <a:avLst/>
            <a:gdLst>
              <a:gd name="T0" fmla="*/ 0 w 2008628"/>
              <a:gd name="T1" fmla="*/ 873753 h 1747506"/>
              <a:gd name="T2" fmla="*/ 436877 w 2008628"/>
              <a:gd name="T3" fmla="*/ 0 h 1747506"/>
              <a:gd name="T4" fmla="*/ 1571752 w 2008628"/>
              <a:gd name="T5" fmla="*/ 0 h 1747506"/>
              <a:gd name="T6" fmla="*/ 2008628 w 2008628"/>
              <a:gd name="T7" fmla="*/ 873753 h 1747506"/>
              <a:gd name="T8" fmla="*/ 1571752 w 2008628"/>
              <a:gd name="T9" fmla="*/ 1747506 h 1747506"/>
              <a:gd name="T10" fmla="*/ 436877 w 2008628"/>
              <a:gd name="T11" fmla="*/ 1747506 h 1747506"/>
              <a:gd name="T12" fmla="*/ 0 w 2008628"/>
              <a:gd name="T13" fmla="*/ 873753 h 17475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08628"/>
              <a:gd name="T22" fmla="*/ 0 h 1747506"/>
              <a:gd name="T23" fmla="*/ 2008628 w 2008628"/>
              <a:gd name="T24" fmla="*/ 1747506 h 1747506"/>
              <a:gd name="connsiteX0" fmla="*/ 1004313 w 2086592"/>
              <a:gd name="connsiteY0" fmla="*/ 0 h 1747506"/>
              <a:gd name="connsiteX1" fmla="*/ 2086593 w 2086592"/>
              <a:gd name="connsiteY1" fmla="*/ 380083 h 1747506"/>
              <a:gd name="connsiteX2" fmla="*/ 2008626 w 2086592"/>
              <a:gd name="connsiteY2" fmla="*/ 1367424 h 1747506"/>
              <a:gd name="connsiteX3" fmla="*/ 1004313 w 2086592"/>
              <a:gd name="connsiteY3" fmla="*/ 1747506 h 1747506"/>
              <a:gd name="connsiteX4" fmla="*/ 0 w 2086592"/>
              <a:gd name="connsiteY4" fmla="*/ 1367424 h 1747506"/>
              <a:gd name="connsiteX5" fmla="*/ 0 w 2086592"/>
              <a:gd name="connsiteY5" fmla="*/ 380083 h 1747506"/>
              <a:gd name="connsiteX6" fmla="*/ 1004313 w 2086592"/>
              <a:gd name="connsiteY6" fmla="*/ 0 h 1747506"/>
              <a:gd name="connsiteX0" fmla="*/ 1004313 w 2086593"/>
              <a:gd name="connsiteY0" fmla="*/ 0 h 1688478"/>
              <a:gd name="connsiteX1" fmla="*/ 2086593 w 2086593"/>
              <a:gd name="connsiteY1" fmla="*/ 321055 h 1688478"/>
              <a:gd name="connsiteX2" fmla="*/ 2008626 w 2086593"/>
              <a:gd name="connsiteY2" fmla="*/ 1308396 h 1688478"/>
              <a:gd name="connsiteX3" fmla="*/ 1004313 w 2086593"/>
              <a:gd name="connsiteY3" fmla="*/ 1688478 h 1688478"/>
              <a:gd name="connsiteX4" fmla="*/ 0 w 2086593"/>
              <a:gd name="connsiteY4" fmla="*/ 1308396 h 1688478"/>
              <a:gd name="connsiteX5" fmla="*/ 0 w 2086593"/>
              <a:gd name="connsiteY5" fmla="*/ 321055 h 1688478"/>
              <a:gd name="connsiteX6" fmla="*/ 1004313 w 2086593"/>
              <a:gd name="connsiteY6" fmla="*/ 0 h 168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6593" h="1688478">
                <a:moveTo>
                  <a:pt x="1004313" y="0"/>
                </a:moveTo>
                <a:lnTo>
                  <a:pt x="2086593" y="321055"/>
                </a:lnTo>
                <a:lnTo>
                  <a:pt x="2008626" y="1308396"/>
                </a:lnTo>
                <a:lnTo>
                  <a:pt x="1004313" y="1688478"/>
                </a:lnTo>
                <a:lnTo>
                  <a:pt x="0" y="1308396"/>
                </a:lnTo>
                <a:lnTo>
                  <a:pt x="0" y="321055"/>
                </a:lnTo>
                <a:lnTo>
                  <a:pt x="1004313" y="0"/>
                </a:lnTo>
                <a:close/>
              </a:path>
            </a:pathLst>
          </a:custGeom>
          <a:noFill/>
          <a:ln w="12700" cap="flat" cmpd="sng">
            <a:solidFill>
              <a:srgbClr val="FFFFFF"/>
            </a:solidFill>
            <a:miter lim="800000"/>
            <a:headEnd/>
            <a:tailEnd/>
          </a:ln>
        </p:spPr>
        <p:txBody>
          <a:bodyPr lIns="272320" tIns="313011" rIns="272320" bIns="313011" anchor="ctr"/>
          <a:lstStyle/>
          <a:p>
            <a:pPr algn="ctr">
              <a:lnSpc>
                <a:spcPct val="90000"/>
              </a:lnSpc>
              <a:spcAft>
                <a:spcPct val="35000"/>
              </a:spcAft>
            </a:pPr>
            <a:endParaRPr lang="zh-CN" altLang="zh-CN" sz="3600">
              <a:solidFill>
                <a:srgbClr val="FFFFFF"/>
              </a:solidFill>
            </a:endParaRPr>
          </a:p>
        </p:txBody>
      </p:sp>
      <p:sp>
        <p:nvSpPr>
          <p:cNvPr id="9" name="任意多边形 22"/>
          <p:cNvSpPr>
            <a:spLocks noChangeArrowheads="1"/>
          </p:cNvSpPr>
          <p:nvPr/>
        </p:nvSpPr>
        <p:spPr bwMode="auto">
          <a:xfrm>
            <a:off x="7678069" y="4065809"/>
            <a:ext cx="1472326" cy="1615697"/>
          </a:xfrm>
          <a:custGeom>
            <a:avLst/>
            <a:gdLst>
              <a:gd name="T0" fmla="*/ 0 w 2008628"/>
              <a:gd name="T1" fmla="*/ 873753 h 1747506"/>
              <a:gd name="T2" fmla="*/ 436877 w 2008628"/>
              <a:gd name="T3" fmla="*/ 0 h 1747506"/>
              <a:gd name="T4" fmla="*/ 1571752 w 2008628"/>
              <a:gd name="T5" fmla="*/ 0 h 1747506"/>
              <a:gd name="T6" fmla="*/ 2008628 w 2008628"/>
              <a:gd name="T7" fmla="*/ 873753 h 1747506"/>
              <a:gd name="T8" fmla="*/ 1571752 w 2008628"/>
              <a:gd name="T9" fmla="*/ 1747506 h 1747506"/>
              <a:gd name="T10" fmla="*/ 436877 w 2008628"/>
              <a:gd name="T11" fmla="*/ 1747506 h 1747506"/>
              <a:gd name="T12" fmla="*/ 0 w 2008628"/>
              <a:gd name="T13" fmla="*/ 873753 h 17475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08628"/>
              <a:gd name="T22" fmla="*/ 0 h 1747506"/>
              <a:gd name="T23" fmla="*/ 2008628 w 2008628"/>
              <a:gd name="T24" fmla="*/ 1747506 h 1747506"/>
              <a:gd name="connsiteX0" fmla="*/ 1004313 w 2008625"/>
              <a:gd name="connsiteY0" fmla="*/ 0 h 1668801"/>
              <a:gd name="connsiteX1" fmla="*/ 2008626 w 2008625"/>
              <a:gd name="connsiteY1" fmla="*/ 380083 h 1668801"/>
              <a:gd name="connsiteX2" fmla="*/ 2008626 w 2008625"/>
              <a:gd name="connsiteY2" fmla="*/ 1367424 h 1668801"/>
              <a:gd name="connsiteX3" fmla="*/ 1004314 w 2008625"/>
              <a:gd name="connsiteY3" fmla="*/ 1668801 h 1668801"/>
              <a:gd name="connsiteX4" fmla="*/ 0 w 2008625"/>
              <a:gd name="connsiteY4" fmla="*/ 1367424 h 1668801"/>
              <a:gd name="connsiteX5" fmla="*/ 0 w 2008625"/>
              <a:gd name="connsiteY5" fmla="*/ 380083 h 1668801"/>
              <a:gd name="connsiteX6" fmla="*/ 1004313 w 2008625"/>
              <a:gd name="connsiteY6" fmla="*/ 0 h 1668801"/>
              <a:gd name="connsiteX0" fmla="*/ 1004313 w 2008626"/>
              <a:gd name="connsiteY0" fmla="*/ 0 h 1668801"/>
              <a:gd name="connsiteX1" fmla="*/ 2008626 w 2008626"/>
              <a:gd name="connsiteY1" fmla="*/ 380083 h 1668801"/>
              <a:gd name="connsiteX2" fmla="*/ 1956648 w 2008626"/>
              <a:gd name="connsiteY2" fmla="*/ 1367424 h 1668801"/>
              <a:gd name="connsiteX3" fmla="*/ 1004314 w 2008626"/>
              <a:gd name="connsiteY3" fmla="*/ 1668801 h 1668801"/>
              <a:gd name="connsiteX4" fmla="*/ 0 w 2008626"/>
              <a:gd name="connsiteY4" fmla="*/ 1367424 h 1668801"/>
              <a:gd name="connsiteX5" fmla="*/ 0 w 2008626"/>
              <a:gd name="connsiteY5" fmla="*/ 380083 h 1668801"/>
              <a:gd name="connsiteX6" fmla="*/ 1004313 w 2008626"/>
              <a:gd name="connsiteY6" fmla="*/ 0 h 166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6" h="1668801">
                <a:moveTo>
                  <a:pt x="1004313" y="0"/>
                </a:moveTo>
                <a:lnTo>
                  <a:pt x="2008626" y="380083"/>
                </a:lnTo>
                <a:lnTo>
                  <a:pt x="1956648" y="1367424"/>
                </a:lnTo>
                <a:lnTo>
                  <a:pt x="1004314" y="1668801"/>
                </a:lnTo>
                <a:lnTo>
                  <a:pt x="0" y="1367424"/>
                </a:lnTo>
                <a:lnTo>
                  <a:pt x="0" y="380083"/>
                </a:lnTo>
                <a:lnTo>
                  <a:pt x="1004313" y="0"/>
                </a:lnTo>
                <a:close/>
              </a:path>
            </a:pathLst>
          </a:custGeom>
          <a:noFill/>
          <a:ln w="12700" cap="flat" cmpd="sng">
            <a:solidFill>
              <a:srgbClr val="2582C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94240" tIns="434931" rIns="394240" bIns="434931" anchor="ctr"/>
          <a:lstStyle/>
          <a:p>
            <a:pPr algn="ctr">
              <a:lnSpc>
                <a:spcPct val="90000"/>
              </a:lnSpc>
              <a:spcAft>
                <a:spcPct val="35000"/>
              </a:spcAft>
            </a:pPr>
            <a:endParaRPr lang="zh-CN" altLang="zh-CN" sz="3200">
              <a:solidFill>
                <a:srgbClr val="FFFFFF"/>
              </a:solidFill>
            </a:endParaRPr>
          </a:p>
        </p:txBody>
      </p:sp>
      <p:sp>
        <p:nvSpPr>
          <p:cNvPr id="10" name="任意多边形 24"/>
          <p:cNvSpPr>
            <a:spLocks noChangeArrowheads="1"/>
          </p:cNvSpPr>
          <p:nvPr/>
        </p:nvSpPr>
        <p:spPr bwMode="auto">
          <a:xfrm>
            <a:off x="6087954" y="4065809"/>
            <a:ext cx="1472327" cy="1691897"/>
          </a:xfrm>
          <a:custGeom>
            <a:avLst/>
            <a:gdLst>
              <a:gd name="T0" fmla="*/ 0 w 2008628"/>
              <a:gd name="T1" fmla="*/ 873753 h 1747506"/>
              <a:gd name="T2" fmla="*/ 436877 w 2008628"/>
              <a:gd name="T3" fmla="*/ 0 h 1747506"/>
              <a:gd name="T4" fmla="*/ 1571752 w 2008628"/>
              <a:gd name="T5" fmla="*/ 0 h 1747506"/>
              <a:gd name="T6" fmla="*/ 2008628 w 2008628"/>
              <a:gd name="T7" fmla="*/ 873753 h 1747506"/>
              <a:gd name="T8" fmla="*/ 1571752 w 2008628"/>
              <a:gd name="T9" fmla="*/ 1747506 h 1747506"/>
              <a:gd name="T10" fmla="*/ 436877 w 2008628"/>
              <a:gd name="T11" fmla="*/ 1747506 h 1747506"/>
              <a:gd name="T12" fmla="*/ 0 w 2008628"/>
              <a:gd name="T13" fmla="*/ 873753 h 17475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08628"/>
              <a:gd name="T22" fmla="*/ 0 h 1747506"/>
              <a:gd name="T23" fmla="*/ 2008628 w 2008628"/>
              <a:gd name="T24" fmla="*/ 1747506 h 17475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pattFill prst="wdUpDiag">
            <a:fgClr>
              <a:schemeClr val="bg1"/>
            </a:fgClr>
            <a:bgClr>
              <a:srgbClr val="2B2B2B"/>
            </a:bgClr>
          </a:pattFill>
          <a:ln w="12700" cap="flat" cmpd="sng">
            <a:noFill/>
            <a:bevel/>
            <a:headEnd/>
            <a:tailEnd/>
          </a:ln>
        </p:spPr>
        <p:txBody>
          <a:bodyPr lIns="272320" tIns="313011" rIns="272320" bIns="313011" anchor="ctr"/>
          <a:lstStyle/>
          <a:p>
            <a:pPr algn="ctr">
              <a:lnSpc>
                <a:spcPct val="90000"/>
              </a:lnSpc>
              <a:spcAft>
                <a:spcPct val="35000"/>
              </a:spcAft>
            </a:pPr>
            <a:endParaRPr lang="zh-CN" altLang="zh-CN" sz="3600">
              <a:solidFill>
                <a:srgbClr val="FFFFFF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0512" y="2985017"/>
            <a:ext cx="631455" cy="98131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053396" y="3135335"/>
            <a:ext cx="1298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Segoe Script" panose="020B0504020000000003" pitchFamily="34" charset="0"/>
              </a:rPr>
              <a:t>YOUR 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Segoe Script" panose="020B0504020000000003" pitchFamily="34" charset="0"/>
              </a:rPr>
              <a:t>TEXR</a:t>
            </a:r>
            <a:endParaRPr lang="zh-CN" altLang="en-US" sz="2400" dirty="0">
              <a:solidFill>
                <a:schemeClr val="bg1"/>
              </a:solidFill>
              <a:latin typeface="Segoe Script" panose="020B0504020000000003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20629" y="4496258"/>
            <a:ext cx="1298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Segoe Script" panose="020B0504020000000003" pitchFamily="34" charset="0"/>
              </a:rPr>
              <a:t>YOUR 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Segoe Script" panose="020B0504020000000003" pitchFamily="34" charset="0"/>
              </a:rPr>
              <a:t>TEXR</a:t>
            </a:r>
            <a:endParaRPr lang="zh-CN" altLang="en-US" sz="2400" dirty="0">
              <a:solidFill>
                <a:schemeClr val="bg1"/>
              </a:solidFill>
              <a:latin typeface="Segoe Script" panose="020B0504020000000003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53419" y="2744848"/>
            <a:ext cx="3723378" cy="1399945"/>
          </a:xfrm>
          <a:custGeom>
            <a:avLst/>
            <a:gdLst>
              <a:gd name="connsiteX0" fmla="*/ 0 w 3638550"/>
              <a:gd name="connsiteY0" fmla="*/ 0 h 1076095"/>
              <a:gd name="connsiteX1" fmla="*/ 3638550 w 3638550"/>
              <a:gd name="connsiteY1" fmla="*/ 0 h 1076095"/>
              <a:gd name="connsiteX2" fmla="*/ 3638550 w 3638550"/>
              <a:gd name="connsiteY2" fmla="*/ 1076095 h 1076095"/>
              <a:gd name="connsiteX3" fmla="*/ 0 w 3638550"/>
              <a:gd name="connsiteY3" fmla="*/ 1076095 h 1076095"/>
              <a:gd name="connsiteX4" fmla="*/ 0 w 3638550"/>
              <a:gd name="connsiteY4" fmla="*/ 0 h 1076095"/>
              <a:gd name="connsiteX0" fmla="*/ 0 w 3638550"/>
              <a:gd name="connsiteY0" fmla="*/ 0 h 1076095"/>
              <a:gd name="connsiteX1" fmla="*/ 3524250 w 3638550"/>
              <a:gd name="connsiteY1" fmla="*/ 152400 h 1076095"/>
              <a:gd name="connsiteX2" fmla="*/ 3638550 w 3638550"/>
              <a:gd name="connsiteY2" fmla="*/ 1076095 h 1076095"/>
              <a:gd name="connsiteX3" fmla="*/ 0 w 3638550"/>
              <a:gd name="connsiteY3" fmla="*/ 1076095 h 1076095"/>
              <a:gd name="connsiteX4" fmla="*/ 0 w 3638550"/>
              <a:gd name="connsiteY4" fmla="*/ 0 h 1076095"/>
              <a:gd name="connsiteX0" fmla="*/ 0 w 3543300"/>
              <a:gd name="connsiteY0" fmla="*/ 0 h 1076095"/>
              <a:gd name="connsiteX1" fmla="*/ 3524250 w 3543300"/>
              <a:gd name="connsiteY1" fmla="*/ 152400 h 1076095"/>
              <a:gd name="connsiteX2" fmla="*/ 3543300 w 3543300"/>
              <a:gd name="connsiteY2" fmla="*/ 1018945 h 1076095"/>
              <a:gd name="connsiteX3" fmla="*/ 0 w 3543300"/>
              <a:gd name="connsiteY3" fmla="*/ 1076095 h 1076095"/>
              <a:gd name="connsiteX4" fmla="*/ 0 w 3543300"/>
              <a:gd name="connsiteY4" fmla="*/ 0 h 1076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3300" h="1076095">
                <a:moveTo>
                  <a:pt x="0" y="0"/>
                </a:moveTo>
                <a:lnTo>
                  <a:pt x="3524250" y="152400"/>
                </a:lnTo>
                <a:lnTo>
                  <a:pt x="3543300" y="1018945"/>
                </a:lnTo>
                <a:lnTo>
                  <a:pt x="0" y="1076095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453419" y="3125911"/>
            <a:ext cx="3794555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498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96989" y="6017889"/>
            <a:ext cx="76264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1259632" y="922237"/>
            <a:ext cx="9615465" cy="383884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04950" y="1181100"/>
            <a:ext cx="29527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0" dirty="0" smtClean="0">
                <a:solidFill>
                  <a:schemeClr val="bg1"/>
                </a:solidFill>
                <a:latin typeface="Segoe Script" panose="020B0504020000000003" pitchFamily="34" charset="0"/>
              </a:rPr>
              <a:t>1</a:t>
            </a:r>
            <a:endParaRPr lang="zh-CN" altLang="en-US" sz="30000" dirty="0">
              <a:solidFill>
                <a:schemeClr val="bg1"/>
              </a:solidFill>
              <a:latin typeface="Segoe Script" panose="020B0504020000000003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151" y="2354312"/>
            <a:ext cx="7736495" cy="17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5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33650" y="808924"/>
            <a:ext cx="3554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点击此处添加标题</a:t>
            </a:r>
            <a:endParaRPr lang="en-US" alt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r>
              <a:rPr lang="en-US" altLang="zh-CN" sz="1600" b="1" dirty="0" smtClean="0">
                <a:solidFill>
                  <a:srgbClr val="FFFF99"/>
                </a:solidFill>
                <a:latin typeface="Segoe Script" panose="020B0504020000000003" pitchFamily="34" charset="0"/>
              </a:rPr>
              <a:t>ADD YOUR TITLE HERE</a:t>
            </a:r>
            <a:endParaRPr lang="zh-CN" altLang="en-US" sz="1600" b="1" dirty="0">
              <a:solidFill>
                <a:srgbClr val="FFFF99"/>
              </a:solidFill>
              <a:latin typeface="Segoe Script" panose="020B0504020000000003" pitchFamily="34" charset="0"/>
            </a:endParaRPr>
          </a:p>
        </p:txBody>
      </p:sp>
      <p:sp>
        <p:nvSpPr>
          <p:cNvPr id="5" name="菱形 4"/>
          <p:cNvSpPr/>
          <p:nvPr/>
        </p:nvSpPr>
        <p:spPr>
          <a:xfrm>
            <a:off x="4752975" y="4203700"/>
            <a:ext cx="3059387" cy="987618"/>
          </a:xfrm>
          <a:prstGeom prst="diamond">
            <a:avLst/>
          </a:prstGeom>
          <a:pattFill prst="wdUpDiag">
            <a:fgClr>
              <a:srgbClr val="0092C3"/>
            </a:fgClr>
            <a:bgClr>
              <a:srgbClr val="363636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4725988" y="3675063"/>
            <a:ext cx="3060871" cy="987617"/>
          </a:xfrm>
          <a:prstGeom prst="diamond">
            <a:avLst/>
          </a:prstGeom>
          <a:pattFill prst="wdUpDiag">
            <a:fgClr>
              <a:srgbClr val="0092C3"/>
            </a:fgClr>
            <a:bgClr>
              <a:srgbClr val="363636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菱形 6"/>
          <p:cNvSpPr/>
          <p:nvPr/>
        </p:nvSpPr>
        <p:spPr>
          <a:xfrm>
            <a:off x="4725989" y="3146425"/>
            <a:ext cx="3060872" cy="989103"/>
          </a:xfrm>
          <a:prstGeom prst="diamond">
            <a:avLst/>
          </a:prstGeom>
          <a:pattFill prst="wdUpDiag">
            <a:fgClr>
              <a:srgbClr val="0092C3"/>
            </a:fgClr>
            <a:bgClr>
              <a:srgbClr val="363636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>
            <a:off x="4662488" y="2619375"/>
            <a:ext cx="3059387" cy="987618"/>
          </a:xfrm>
          <a:prstGeom prst="diamond">
            <a:avLst/>
          </a:prstGeom>
          <a:pattFill prst="wdUpDiag">
            <a:fgClr>
              <a:srgbClr val="0092C3"/>
            </a:fgClr>
            <a:bgClr>
              <a:srgbClr val="363636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 flipH="1" flipV="1">
            <a:off x="4225439" y="3255819"/>
            <a:ext cx="553500" cy="360889"/>
            <a:chOff x="3271234" y="2343955"/>
            <a:chExt cx="965915" cy="386367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3760154" y="2730322"/>
              <a:ext cx="4769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3773783" y="2343955"/>
              <a:ext cx="0" cy="3863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271234" y="2343955"/>
              <a:ext cx="4889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>
            <a:grpSpLocks/>
          </p:cNvGrpSpPr>
          <p:nvPr/>
        </p:nvGrpSpPr>
        <p:grpSpPr bwMode="auto">
          <a:xfrm flipH="1">
            <a:off x="4276239" y="4697271"/>
            <a:ext cx="554476" cy="386136"/>
            <a:chOff x="3271234" y="2343955"/>
            <a:chExt cx="965915" cy="386367"/>
          </a:xfrm>
        </p:grpSpPr>
        <p:cxnSp>
          <p:nvCxnSpPr>
            <p:cNvPr id="14" name="直接连接符 13"/>
            <p:cNvCxnSpPr/>
            <p:nvPr/>
          </p:nvCxnSpPr>
          <p:spPr>
            <a:xfrm flipH="1">
              <a:off x="3760994" y="2730322"/>
              <a:ext cx="47615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3772898" y="2343955"/>
              <a:ext cx="0" cy="3863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3271234" y="2343955"/>
              <a:ext cx="4897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>
            <a:grpSpLocks/>
          </p:cNvGrpSpPr>
          <p:nvPr/>
        </p:nvGrpSpPr>
        <p:grpSpPr bwMode="auto">
          <a:xfrm flipV="1">
            <a:off x="7589921" y="2741431"/>
            <a:ext cx="553500" cy="360889"/>
            <a:chOff x="3271234" y="2343955"/>
            <a:chExt cx="965915" cy="386367"/>
          </a:xfrm>
        </p:grpSpPr>
        <p:cxnSp>
          <p:nvCxnSpPr>
            <p:cNvPr id="18" name="直接连接符 17"/>
            <p:cNvCxnSpPr/>
            <p:nvPr/>
          </p:nvCxnSpPr>
          <p:spPr>
            <a:xfrm flipH="1">
              <a:off x="3760154" y="2730322"/>
              <a:ext cx="4769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3773783" y="2343955"/>
              <a:ext cx="0" cy="3863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3271234" y="2343955"/>
              <a:ext cx="4889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7640721" y="4182883"/>
            <a:ext cx="554476" cy="386136"/>
            <a:chOff x="3271234" y="2343955"/>
            <a:chExt cx="965915" cy="38636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760994" y="2730322"/>
              <a:ext cx="47615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3772898" y="2343955"/>
              <a:ext cx="0" cy="3863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3271234" y="2343955"/>
              <a:ext cx="4897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圆角矩形 25"/>
          <p:cNvSpPr/>
          <p:nvPr/>
        </p:nvSpPr>
        <p:spPr bwMode="auto">
          <a:xfrm>
            <a:off x="8176505" y="2123401"/>
            <a:ext cx="3081373" cy="1391324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TextBox 35"/>
          <p:cNvSpPr txBox="1"/>
          <p:nvPr/>
        </p:nvSpPr>
        <p:spPr bwMode="auto">
          <a:xfrm>
            <a:off x="8241491" y="2420601"/>
            <a:ext cx="2903567" cy="1015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我们工作室致力于专业</a:t>
            </a:r>
            <a:r>
              <a:rPr lang="en-US" altLang="zh-CN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模板的发布，课件及汇报</a:t>
            </a:r>
            <a:r>
              <a:rPr lang="en-US" altLang="zh-CN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的美化，并为您提供专业的</a:t>
            </a:r>
            <a:r>
              <a:rPr lang="en-US" altLang="zh-CN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个性定制服务。我们秉承“给您演示的光和热”的理念，为您分担职场压力</a:t>
            </a:r>
            <a:r>
              <a:rPr lang="en-US" altLang="zh-CN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,</a:t>
            </a:r>
            <a:r>
              <a:rPr lang="zh-CN" altLang="en-US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让您的每一次亮相都信心澎湃。</a:t>
            </a:r>
            <a:endParaRPr lang="en-US" altLang="zh-CN" sz="1200" dirty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28" name="文本框 28"/>
          <p:cNvSpPr txBox="1">
            <a:spLocks noChangeArrowheads="1"/>
          </p:cNvSpPr>
          <p:nvPr/>
        </p:nvSpPr>
        <p:spPr bwMode="auto">
          <a:xfrm>
            <a:off x="8241491" y="2140868"/>
            <a:ext cx="7682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92C3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标题</a:t>
            </a:r>
          </a:p>
        </p:txBody>
      </p:sp>
      <p:sp>
        <p:nvSpPr>
          <p:cNvPr id="29" name="圆角矩形 28"/>
          <p:cNvSpPr/>
          <p:nvPr/>
        </p:nvSpPr>
        <p:spPr bwMode="auto">
          <a:xfrm>
            <a:off x="8176505" y="3799994"/>
            <a:ext cx="3081373" cy="1391324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TextBox 35"/>
          <p:cNvSpPr txBox="1"/>
          <p:nvPr/>
        </p:nvSpPr>
        <p:spPr bwMode="auto">
          <a:xfrm>
            <a:off x="8241491" y="4097194"/>
            <a:ext cx="2903567" cy="1015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我们工作室致力于专业</a:t>
            </a:r>
            <a:r>
              <a:rPr lang="en-US" altLang="zh-CN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模板的发布，课件及汇报</a:t>
            </a:r>
            <a:r>
              <a:rPr lang="en-US" altLang="zh-CN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的美化，并为您提供专业的</a:t>
            </a:r>
            <a:r>
              <a:rPr lang="en-US" altLang="zh-CN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个性定制服务。我们秉承“给您演示的光和热”的理念，为您分担职场压力</a:t>
            </a:r>
            <a:r>
              <a:rPr lang="en-US" altLang="zh-CN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,</a:t>
            </a:r>
            <a:r>
              <a:rPr lang="zh-CN" altLang="en-US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让您的每一次亮相都信心澎湃。</a:t>
            </a:r>
            <a:endParaRPr lang="en-US" altLang="zh-CN" sz="1200" dirty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31" name="文本框 28"/>
          <p:cNvSpPr txBox="1">
            <a:spLocks noChangeArrowheads="1"/>
          </p:cNvSpPr>
          <p:nvPr/>
        </p:nvSpPr>
        <p:spPr bwMode="auto">
          <a:xfrm>
            <a:off x="8241491" y="3817461"/>
            <a:ext cx="7682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92C3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标题</a:t>
            </a:r>
          </a:p>
        </p:txBody>
      </p:sp>
      <p:sp>
        <p:nvSpPr>
          <p:cNvPr id="32" name="圆角矩形 31"/>
          <p:cNvSpPr/>
          <p:nvPr/>
        </p:nvSpPr>
        <p:spPr bwMode="auto">
          <a:xfrm>
            <a:off x="1163598" y="4387745"/>
            <a:ext cx="3081373" cy="1391324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TextBox 35"/>
          <p:cNvSpPr txBox="1"/>
          <p:nvPr/>
        </p:nvSpPr>
        <p:spPr bwMode="auto">
          <a:xfrm>
            <a:off x="1228584" y="4684945"/>
            <a:ext cx="2903567" cy="1015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我们工作室致力于专业</a:t>
            </a:r>
            <a:r>
              <a:rPr lang="en-US" altLang="zh-CN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模板的发布，课件及汇报</a:t>
            </a:r>
            <a:r>
              <a:rPr lang="en-US" altLang="zh-CN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的美化，并为您提供专业的</a:t>
            </a:r>
            <a:r>
              <a:rPr lang="en-US" altLang="zh-CN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个性定制服务。我们秉承“给您演示的光和热”的理念，为您分担职场压力</a:t>
            </a:r>
            <a:r>
              <a:rPr lang="en-US" altLang="zh-CN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,</a:t>
            </a:r>
            <a:r>
              <a:rPr lang="zh-CN" altLang="en-US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让您的每一次亮相都信心澎湃。</a:t>
            </a:r>
            <a:endParaRPr lang="en-US" altLang="zh-CN" sz="1200" dirty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34" name="文本框 28"/>
          <p:cNvSpPr txBox="1">
            <a:spLocks noChangeArrowheads="1"/>
          </p:cNvSpPr>
          <p:nvPr/>
        </p:nvSpPr>
        <p:spPr bwMode="auto">
          <a:xfrm>
            <a:off x="1228584" y="4405212"/>
            <a:ext cx="7682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92C3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标题</a:t>
            </a:r>
          </a:p>
        </p:txBody>
      </p:sp>
      <p:sp>
        <p:nvSpPr>
          <p:cNvPr id="35" name="圆角矩形 34"/>
          <p:cNvSpPr/>
          <p:nvPr/>
        </p:nvSpPr>
        <p:spPr bwMode="auto">
          <a:xfrm>
            <a:off x="1124758" y="2619375"/>
            <a:ext cx="3081373" cy="1391324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TextBox 35"/>
          <p:cNvSpPr txBox="1"/>
          <p:nvPr/>
        </p:nvSpPr>
        <p:spPr bwMode="auto">
          <a:xfrm>
            <a:off x="1189744" y="2916575"/>
            <a:ext cx="2903567" cy="1015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我们工作室致力于专业</a:t>
            </a:r>
            <a:r>
              <a:rPr lang="en-US" altLang="zh-CN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模板的发布，课件及汇报</a:t>
            </a:r>
            <a:r>
              <a:rPr lang="en-US" altLang="zh-CN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的美化，并为您提供专业的</a:t>
            </a:r>
            <a:r>
              <a:rPr lang="en-US" altLang="zh-CN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个性定制服务。我们秉承“给您演示的光和热”的理念，为您分担职场压力</a:t>
            </a:r>
            <a:r>
              <a:rPr lang="en-US" altLang="zh-CN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,</a:t>
            </a:r>
            <a:r>
              <a:rPr lang="zh-CN" altLang="en-US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让您的每一次亮相都信心澎湃。</a:t>
            </a:r>
            <a:endParaRPr lang="en-US" altLang="zh-CN" sz="1200" dirty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37" name="文本框 28"/>
          <p:cNvSpPr txBox="1">
            <a:spLocks noChangeArrowheads="1"/>
          </p:cNvSpPr>
          <p:nvPr/>
        </p:nvSpPr>
        <p:spPr bwMode="auto">
          <a:xfrm>
            <a:off x="1189744" y="2636842"/>
            <a:ext cx="7682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92C3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81317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33650" y="808924"/>
            <a:ext cx="3554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点击此处添加标题</a:t>
            </a:r>
            <a:endParaRPr lang="en-US" alt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r>
              <a:rPr lang="en-US" altLang="zh-CN" sz="1600" b="1" dirty="0" smtClean="0">
                <a:solidFill>
                  <a:srgbClr val="FFFF99"/>
                </a:solidFill>
                <a:latin typeface="Segoe Script" panose="020B0504020000000003" pitchFamily="34" charset="0"/>
              </a:rPr>
              <a:t>ADD YOUR TITLE HERE</a:t>
            </a:r>
            <a:endParaRPr lang="zh-CN" altLang="en-US" sz="1600" b="1" dirty="0">
              <a:solidFill>
                <a:srgbClr val="FFFF99"/>
              </a:solidFill>
              <a:latin typeface="Segoe Script" panose="020B0504020000000003" pitchFamily="34" charset="0"/>
            </a:endParaRPr>
          </a:p>
        </p:txBody>
      </p:sp>
      <p:pic>
        <p:nvPicPr>
          <p:cNvPr id="7" name="组合 29"/>
          <p:cNvPicPr>
            <a:picLocks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241" y="2254247"/>
            <a:ext cx="3297552" cy="2800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2975429" y="2554515"/>
            <a:ext cx="171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66CC"/>
                </a:solidFill>
                <a:latin typeface="Segoe Script" panose="020B0504020000000003" pitchFamily="34" charset="0"/>
              </a:rPr>
              <a:t>TEXT</a:t>
            </a:r>
            <a:endParaRPr lang="zh-CN" altLang="en-US" sz="2000" b="1" dirty="0">
              <a:solidFill>
                <a:srgbClr val="FF66CC"/>
              </a:solidFill>
              <a:latin typeface="Segoe Script" panose="020B0504020000000003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78450" y="2954625"/>
            <a:ext cx="171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66CC"/>
                </a:solidFill>
                <a:latin typeface="Segoe Script" panose="020B0504020000000003" pitchFamily="34" charset="0"/>
              </a:rPr>
              <a:t>TEXT</a:t>
            </a:r>
            <a:endParaRPr lang="zh-CN" altLang="en-US" sz="2000" b="1" dirty="0">
              <a:solidFill>
                <a:srgbClr val="FF66CC"/>
              </a:solidFill>
              <a:latin typeface="Segoe Script" panose="020B0504020000000003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73331" y="3212969"/>
            <a:ext cx="1712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66CC"/>
                </a:solidFill>
                <a:latin typeface="Segoe Script" panose="020B0504020000000003" pitchFamily="34" charset="0"/>
              </a:rPr>
              <a:t>TEXT</a:t>
            </a:r>
            <a:endParaRPr lang="zh-CN" altLang="en-US" sz="1600" b="1" dirty="0">
              <a:solidFill>
                <a:srgbClr val="FF66CC"/>
              </a:solidFill>
              <a:latin typeface="Segoe Script" panose="020B0504020000000003" pitchFamily="34" charset="0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914233" y="2028217"/>
            <a:ext cx="5036223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倍字间距。标题数字等都可以通过点击和重新输入进行更改，顶部“开始”面板中可以对字体、字号、颜色、行距等进行修改。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914233" y="3190010"/>
            <a:ext cx="5036223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倍字间距。标题数字等都可以通过点击和重新输入进行更改，顶部“开始”面板中可以对字体、字号、颜色、行距等进行修改。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914233" y="4378089"/>
            <a:ext cx="5036223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倍字间距。标题数字等都可以通过点击和重新输入进行更改，顶部“开始”面板中可以对字体、字号、颜色、行距等进行修改。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189915">
            <a:off x="5376507" y="4896311"/>
            <a:ext cx="1417500" cy="10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7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33650" y="808924"/>
            <a:ext cx="3554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点击此处添加标题</a:t>
            </a:r>
            <a:endParaRPr lang="en-US" alt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r>
              <a:rPr lang="en-US" altLang="zh-CN" sz="1600" b="1" dirty="0" smtClean="0">
                <a:solidFill>
                  <a:srgbClr val="FFFF99"/>
                </a:solidFill>
                <a:latin typeface="Segoe Script" panose="020B0504020000000003" pitchFamily="34" charset="0"/>
              </a:rPr>
              <a:t>ADD YOUR TITLE HERE</a:t>
            </a:r>
            <a:endParaRPr lang="zh-CN" altLang="en-US" sz="1600" b="1" dirty="0">
              <a:solidFill>
                <a:srgbClr val="FFFF99"/>
              </a:solidFill>
              <a:latin typeface="Segoe Script" panose="020B0504020000000003" pitchFamily="34" charset="0"/>
            </a:endParaRPr>
          </a:p>
        </p:txBody>
      </p:sp>
      <p:sp>
        <p:nvSpPr>
          <p:cNvPr id="6" name="Freeform 42"/>
          <p:cNvSpPr>
            <a:spLocks noEditPoints="1"/>
          </p:cNvSpPr>
          <p:nvPr/>
        </p:nvSpPr>
        <p:spPr bwMode="auto">
          <a:xfrm>
            <a:off x="2782779" y="2130425"/>
            <a:ext cx="6610350" cy="3573463"/>
          </a:xfrm>
          <a:custGeom>
            <a:avLst/>
            <a:gdLst>
              <a:gd name="T0" fmla="*/ 956 w 3458"/>
              <a:gd name="T1" fmla="*/ 1719 h 1870"/>
              <a:gd name="T2" fmla="*/ 1032 w 3458"/>
              <a:gd name="T3" fmla="*/ 1643 h 1870"/>
              <a:gd name="T4" fmla="*/ 1865 w 3458"/>
              <a:gd name="T5" fmla="*/ 1567 h 1870"/>
              <a:gd name="T6" fmla="*/ 2928 w 3458"/>
              <a:gd name="T7" fmla="*/ 1491 h 1870"/>
              <a:gd name="T8" fmla="*/ 1789 w 3458"/>
              <a:gd name="T9" fmla="*/ 1491 h 1870"/>
              <a:gd name="T10" fmla="*/ 2852 w 3458"/>
              <a:gd name="T11" fmla="*/ 1413 h 1870"/>
              <a:gd name="T12" fmla="*/ 1184 w 3458"/>
              <a:gd name="T13" fmla="*/ 1413 h 1870"/>
              <a:gd name="T14" fmla="*/ 1941 w 3458"/>
              <a:gd name="T15" fmla="*/ 1338 h 1870"/>
              <a:gd name="T16" fmla="*/ 956 w 3458"/>
              <a:gd name="T17" fmla="*/ 1338 h 1870"/>
              <a:gd name="T18" fmla="*/ 2016 w 3458"/>
              <a:gd name="T19" fmla="*/ 1262 h 1870"/>
              <a:gd name="T20" fmla="*/ 1032 w 3458"/>
              <a:gd name="T21" fmla="*/ 1262 h 1870"/>
              <a:gd name="T22" fmla="*/ 2016 w 3458"/>
              <a:gd name="T23" fmla="*/ 1186 h 1870"/>
              <a:gd name="T24" fmla="*/ 1108 w 3458"/>
              <a:gd name="T25" fmla="*/ 1186 h 1870"/>
              <a:gd name="T26" fmla="*/ 2016 w 3458"/>
              <a:gd name="T27" fmla="*/ 1110 h 1870"/>
              <a:gd name="T28" fmla="*/ 1486 w 3458"/>
              <a:gd name="T29" fmla="*/ 1110 h 1870"/>
              <a:gd name="T30" fmla="*/ 2471 w 3458"/>
              <a:gd name="T31" fmla="*/ 1035 h 1870"/>
              <a:gd name="T32" fmla="*/ 1865 w 3458"/>
              <a:gd name="T33" fmla="*/ 1035 h 1870"/>
              <a:gd name="T34" fmla="*/ 729 w 3458"/>
              <a:gd name="T35" fmla="*/ 1035 h 1870"/>
              <a:gd name="T36" fmla="*/ 2395 w 3458"/>
              <a:gd name="T37" fmla="*/ 959 h 1870"/>
              <a:gd name="T38" fmla="*/ 1789 w 3458"/>
              <a:gd name="T39" fmla="*/ 959 h 1870"/>
              <a:gd name="T40" fmla="*/ 578 w 3458"/>
              <a:gd name="T41" fmla="*/ 959 h 1870"/>
              <a:gd name="T42" fmla="*/ 2395 w 3458"/>
              <a:gd name="T43" fmla="*/ 883 h 1870"/>
              <a:gd name="T44" fmla="*/ 1789 w 3458"/>
              <a:gd name="T45" fmla="*/ 883 h 1870"/>
              <a:gd name="T46" fmla="*/ 578 w 3458"/>
              <a:gd name="T47" fmla="*/ 883 h 1870"/>
              <a:gd name="T48" fmla="*/ 2547 w 3458"/>
              <a:gd name="T49" fmla="*/ 807 h 1870"/>
              <a:gd name="T50" fmla="*/ 2016 w 3458"/>
              <a:gd name="T51" fmla="*/ 807 h 1870"/>
              <a:gd name="T52" fmla="*/ 729 w 3458"/>
              <a:gd name="T53" fmla="*/ 807 h 1870"/>
              <a:gd name="T54" fmla="*/ 2776 w 3458"/>
              <a:gd name="T55" fmla="*/ 732 h 1870"/>
              <a:gd name="T56" fmla="*/ 2244 w 3458"/>
              <a:gd name="T57" fmla="*/ 732 h 1870"/>
              <a:gd name="T58" fmla="*/ 881 w 3458"/>
              <a:gd name="T59" fmla="*/ 732 h 1870"/>
              <a:gd name="T60" fmla="*/ 2928 w 3458"/>
              <a:gd name="T61" fmla="*/ 656 h 1870"/>
              <a:gd name="T62" fmla="*/ 2395 w 3458"/>
              <a:gd name="T63" fmla="*/ 656 h 1870"/>
              <a:gd name="T64" fmla="*/ 1865 w 3458"/>
              <a:gd name="T65" fmla="*/ 656 h 1870"/>
              <a:gd name="T66" fmla="*/ 881 w 3458"/>
              <a:gd name="T67" fmla="*/ 656 h 1870"/>
              <a:gd name="T68" fmla="*/ 3155 w 3458"/>
              <a:gd name="T69" fmla="*/ 578 h 1870"/>
              <a:gd name="T70" fmla="*/ 2547 w 3458"/>
              <a:gd name="T71" fmla="*/ 578 h 1870"/>
              <a:gd name="T72" fmla="*/ 2016 w 3458"/>
              <a:gd name="T73" fmla="*/ 578 h 1870"/>
              <a:gd name="T74" fmla="*/ 956 w 3458"/>
              <a:gd name="T75" fmla="*/ 578 h 1870"/>
              <a:gd name="T76" fmla="*/ 426 w 3458"/>
              <a:gd name="T77" fmla="*/ 578 h 1870"/>
              <a:gd name="T78" fmla="*/ 3003 w 3458"/>
              <a:gd name="T79" fmla="*/ 502 h 1870"/>
              <a:gd name="T80" fmla="*/ 2471 w 3458"/>
              <a:gd name="T81" fmla="*/ 502 h 1870"/>
              <a:gd name="T82" fmla="*/ 1941 w 3458"/>
              <a:gd name="T83" fmla="*/ 502 h 1870"/>
              <a:gd name="T84" fmla="*/ 729 w 3458"/>
              <a:gd name="T85" fmla="*/ 502 h 1870"/>
              <a:gd name="T86" fmla="*/ 123 w 3458"/>
              <a:gd name="T87" fmla="*/ 502 h 1870"/>
              <a:gd name="T88" fmla="*/ 3003 w 3458"/>
              <a:gd name="T89" fmla="*/ 426 h 1870"/>
              <a:gd name="T90" fmla="*/ 2471 w 3458"/>
              <a:gd name="T91" fmla="*/ 426 h 1870"/>
              <a:gd name="T92" fmla="*/ 1941 w 3458"/>
              <a:gd name="T93" fmla="*/ 426 h 1870"/>
              <a:gd name="T94" fmla="*/ 956 w 3458"/>
              <a:gd name="T95" fmla="*/ 426 h 1870"/>
              <a:gd name="T96" fmla="*/ 426 w 3458"/>
              <a:gd name="T97" fmla="*/ 426 h 1870"/>
              <a:gd name="T98" fmla="*/ 3306 w 3458"/>
              <a:gd name="T99" fmla="*/ 351 h 1870"/>
              <a:gd name="T100" fmla="*/ 2776 w 3458"/>
              <a:gd name="T101" fmla="*/ 351 h 1870"/>
              <a:gd name="T102" fmla="*/ 2244 w 3458"/>
              <a:gd name="T103" fmla="*/ 351 h 1870"/>
              <a:gd name="T104" fmla="*/ 1184 w 3458"/>
              <a:gd name="T105" fmla="*/ 351 h 1870"/>
              <a:gd name="T106" fmla="*/ 502 w 3458"/>
              <a:gd name="T107" fmla="*/ 351 h 1870"/>
              <a:gd name="T108" fmla="*/ 3079 w 3458"/>
              <a:gd name="T109" fmla="*/ 275 h 1870"/>
              <a:gd name="T110" fmla="*/ 2471 w 3458"/>
              <a:gd name="T111" fmla="*/ 275 h 1870"/>
              <a:gd name="T112" fmla="*/ 1184 w 3458"/>
              <a:gd name="T113" fmla="*/ 275 h 1870"/>
              <a:gd name="T114" fmla="*/ 426 w 3458"/>
              <a:gd name="T115" fmla="*/ 275 h 1870"/>
              <a:gd name="T116" fmla="*/ 1865 w 3458"/>
              <a:gd name="T117" fmla="*/ 199 h 1870"/>
              <a:gd name="T118" fmla="*/ 805 w 3458"/>
              <a:gd name="T119" fmla="*/ 199 h 1870"/>
              <a:gd name="T120" fmla="*/ 1789 w 3458"/>
              <a:gd name="T121" fmla="*/ 123 h 1870"/>
              <a:gd name="T122" fmla="*/ 881 w 3458"/>
              <a:gd name="T123" fmla="*/ 123 h 1870"/>
              <a:gd name="T124" fmla="*/ 1335 w 3458"/>
              <a:gd name="T125" fmla="*/ 48 h 1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58" h="1870">
                <a:moveTo>
                  <a:pt x="956" y="1870"/>
                </a:moveTo>
                <a:lnTo>
                  <a:pt x="909" y="1870"/>
                </a:lnTo>
                <a:lnTo>
                  <a:pt x="909" y="1823"/>
                </a:lnTo>
                <a:lnTo>
                  <a:pt x="956" y="1823"/>
                </a:lnTo>
                <a:lnTo>
                  <a:pt x="956" y="1870"/>
                </a:lnTo>
                <a:close/>
                <a:moveTo>
                  <a:pt x="3230" y="1794"/>
                </a:moveTo>
                <a:lnTo>
                  <a:pt x="3181" y="1794"/>
                </a:lnTo>
                <a:lnTo>
                  <a:pt x="3181" y="1747"/>
                </a:lnTo>
                <a:lnTo>
                  <a:pt x="3230" y="1747"/>
                </a:lnTo>
                <a:lnTo>
                  <a:pt x="3230" y="1794"/>
                </a:lnTo>
                <a:close/>
                <a:moveTo>
                  <a:pt x="956" y="1794"/>
                </a:moveTo>
                <a:lnTo>
                  <a:pt x="909" y="1794"/>
                </a:lnTo>
                <a:lnTo>
                  <a:pt x="909" y="1747"/>
                </a:lnTo>
                <a:lnTo>
                  <a:pt x="956" y="1747"/>
                </a:lnTo>
                <a:lnTo>
                  <a:pt x="956" y="1794"/>
                </a:lnTo>
                <a:close/>
                <a:moveTo>
                  <a:pt x="3306" y="1719"/>
                </a:moveTo>
                <a:lnTo>
                  <a:pt x="3257" y="1719"/>
                </a:lnTo>
                <a:lnTo>
                  <a:pt x="3257" y="1671"/>
                </a:lnTo>
                <a:lnTo>
                  <a:pt x="3306" y="1671"/>
                </a:lnTo>
                <a:lnTo>
                  <a:pt x="3306" y="1719"/>
                </a:lnTo>
                <a:close/>
                <a:moveTo>
                  <a:pt x="3003" y="1719"/>
                </a:moveTo>
                <a:lnTo>
                  <a:pt x="2954" y="1719"/>
                </a:lnTo>
                <a:lnTo>
                  <a:pt x="2954" y="1671"/>
                </a:lnTo>
                <a:lnTo>
                  <a:pt x="3003" y="1671"/>
                </a:lnTo>
                <a:lnTo>
                  <a:pt x="3003" y="1719"/>
                </a:lnTo>
                <a:close/>
                <a:moveTo>
                  <a:pt x="1032" y="1719"/>
                </a:moveTo>
                <a:lnTo>
                  <a:pt x="985" y="1719"/>
                </a:lnTo>
                <a:lnTo>
                  <a:pt x="985" y="1671"/>
                </a:lnTo>
                <a:lnTo>
                  <a:pt x="1032" y="1671"/>
                </a:lnTo>
                <a:lnTo>
                  <a:pt x="1032" y="1719"/>
                </a:lnTo>
                <a:close/>
                <a:moveTo>
                  <a:pt x="956" y="1719"/>
                </a:moveTo>
                <a:lnTo>
                  <a:pt x="909" y="1719"/>
                </a:lnTo>
                <a:lnTo>
                  <a:pt x="909" y="1671"/>
                </a:lnTo>
                <a:lnTo>
                  <a:pt x="956" y="1671"/>
                </a:lnTo>
                <a:lnTo>
                  <a:pt x="956" y="1719"/>
                </a:lnTo>
                <a:close/>
                <a:moveTo>
                  <a:pt x="3382" y="1643"/>
                </a:moveTo>
                <a:lnTo>
                  <a:pt x="3332" y="1643"/>
                </a:lnTo>
                <a:lnTo>
                  <a:pt x="3332" y="1596"/>
                </a:lnTo>
                <a:lnTo>
                  <a:pt x="3382" y="1596"/>
                </a:lnTo>
                <a:lnTo>
                  <a:pt x="3382" y="1643"/>
                </a:lnTo>
                <a:close/>
                <a:moveTo>
                  <a:pt x="3306" y="1643"/>
                </a:moveTo>
                <a:lnTo>
                  <a:pt x="3257" y="1643"/>
                </a:lnTo>
                <a:lnTo>
                  <a:pt x="3257" y="1596"/>
                </a:lnTo>
                <a:lnTo>
                  <a:pt x="3306" y="1596"/>
                </a:lnTo>
                <a:lnTo>
                  <a:pt x="3306" y="1643"/>
                </a:lnTo>
                <a:close/>
                <a:moveTo>
                  <a:pt x="3079" y="1643"/>
                </a:moveTo>
                <a:lnTo>
                  <a:pt x="3029" y="1643"/>
                </a:lnTo>
                <a:lnTo>
                  <a:pt x="3029" y="1596"/>
                </a:lnTo>
                <a:lnTo>
                  <a:pt x="3079" y="1596"/>
                </a:lnTo>
                <a:lnTo>
                  <a:pt x="3079" y="1643"/>
                </a:lnTo>
                <a:close/>
                <a:moveTo>
                  <a:pt x="3003" y="1643"/>
                </a:moveTo>
                <a:lnTo>
                  <a:pt x="2954" y="1643"/>
                </a:lnTo>
                <a:lnTo>
                  <a:pt x="2954" y="1596"/>
                </a:lnTo>
                <a:lnTo>
                  <a:pt x="3003" y="1596"/>
                </a:lnTo>
                <a:lnTo>
                  <a:pt x="3003" y="1643"/>
                </a:lnTo>
                <a:close/>
                <a:moveTo>
                  <a:pt x="2928" y="1643"/>
                </a:moveTo>
                <a:lnTo>
                  <a:pt x="2878" y="1643"/>
                </a:lnTo>
                <a:lnTo>
                  <a:pt x="2878" y="1596"/>
                </a:lnTo>
                <a:lnTo>
                  <a:pt x="2928" y="1596"/>
                </a:lnTo>
                <a:lnTo>
                  <a:pt x="2928" y="1643"/>
                </a:lnTo>
                <a:close/>
                <a:moveTo>
                  <a:pt x="2776" y="1643"/>
                </a:moveTo>
                <a:lnTo>
                  <a:pt x="2726" y="1643"/>
                </a:lnTo>
                <a:lnTo>
                  <a:pt x="2726" y="1596"/>
                </a:lnTo>
                <a:lnTo>
                  <a:pt x="2776" y="1596"/>
                </a:lnTo>
                <a:lnTo>
                  <a:pt x="2776" y="1643"/>
                </a:lnTo>
                <a:close/>
                <a:moveTo>
                  <a:pt x="1032" y="1643"/>
                </a:moveTo>
                <a:lnTo>
                  <a:pt x="985" y="1643"/>
                </a:lnTo>
                <a:lnTo>
                  <a:pt x="985" y="1596"/>
                </a:lnTo>
                <a:lnTo>
                  <a:pt x="1032" y="1596"/>
                </a:lnTo>
                <a:lnTo>
                  <a:pt x="1032" y="1643"/>
                </a:lnTo>
                <a:close/>
                <a:moveTo>
                  <a:pt x="956" y="1643"/>
                </a:moveTo>
                <a:lnTo>
                  <a:pt x="909" y="1643"/>
                </a:lnTo>
                <a:lnTo>
                  <a:pt x="909" y="1596"/>
                </a:lnTo>
                <a:lnTo>
                  <a:pt x="956" y="1596"/>
                </a:lnTo>
                <a:lnTo>
                  <a:pt x="956" y="1643"/>
                </a:lnTo>
                <a:close/>
                <a:moveTo>
                  <a:pt x="3079" y="1567"/>
                </a:moveTo>
                <a:lnTo>
                  <a:pt x="3029" y="1567"/>
                </a:lnTo>
                <a:lnTo>
                  <a:pt x="3029" y="1517"/>
                </a:lnTo>
                <a:lnTo>
                  <a:pt x="3079" y="1517"/>
                </a:lnTo>
                <a:lnTo>
                  <a:pt x="3079" y="1567"/>
                </a:lnTo>
                <a:close/>
                <a:moveTo>
                  <a:pt x="3003" y="1567"/>
                </a:moveTo>
                <a:lnTo>
                  <a:pt x="2954" y="1567"/>
                </a:lnTo>
                <a:lnTo>
                  <a:pt x="2954" y="1517"/>
                </a:lnTo>
                <a:lnTo>
                  <a:pt x="3003" y="1517"/>
                </a:lnTo>
                <a:lnTo>
                  <a:pt x="3003" y="1567"/>
                </a:lnTo>
                <a:close/>
                <a:moveTo>
                  <a:pt x="2928" y="1567"/>
                </a:moveTo>
                <a:lnTo>
                  <a:pt x="2878" y="1567"/>
                </a:lnTo>
                <a:lnTo>
                  <a:pt x="2878" y="1517"/>
                </a:lnTo>
                <a:lnTo>
                  <a:pt x="2928" y="1517"/>
                </a:lnTo>
                <a:lnTo>
                  <a:pt x="2928" y="1567"/>
                </a:lnTo>
                <a:close/>
                <a:moveTo>
                  <a:pt x="2852" y="1567"/>
                </a:moveTo>
                <a:lnTo>
                  <a:pt x="2802" y="1567"/>
                </a:lnTo>
                <a:lnTo>
                  <a:pt x="2802" y="1517"/>
                </a:lnTo>
                <a:lnTo>
                  <a:pt x="2852" y="1517"/>
                </a:lnTo>
                <a:lnTo>
                  <a:pt x="2852" y="1567"/>
                </a:lnTo>
                <a:close/>
                <a:moveTo>
                  <a:pt x="2776" y="1567"/>
                </a:moveTo>
                <a:lnTo>
                  <a:pt x="2726" y="1567"/>
                </a:lnTo>
                <a:lnTo>
                  <a:pt x="2726" y="1517"/>
                </a:lnTo>
                <a:lnTo>
                  <a:pt x="2776" y="1517"/>
                </a:lnTo>
                <a:lnTo>
                  <a:pt x="2776" y="1567"/>
                </a:lnTo>
                <a:close/>
                <a:moveTo>
                  <a:pt x="1865" y="1567"/>
                </a:moveTo>
                <a:lnTo>
                  <a:pt x="1818" y="1567"/>
                </a:lnTo>
                <a:lnTo>
                  <a:pt x="1818" y="1517"/>
                </a:lnTo>
                <a:lnTo>
                  <a:pt x="1865" y="1517"/>
                </a:lnTo>
                <a:lnTo>
                  <a:pt x="1865" y="1567"/>
                </a:lnTo>
                <a:close/>
                <a:moveTo>
                  <a:pt x="1789" y="1567"/>
                </a:moveTo>
                <a:lnTo>
                  <a:pt x="1742" y="1567"/>
                </a:lnTo>
                <a:lnTo>
                  <a:pt x="1742" y="1517"/>
                </a:lnTo>
                <a:lnTo>
                  <a:pt x="1789" y="1517"/>
                </a:lnTo>
                <a:lnTo>
                  <a:pt x="1789" y="1567"/>
                </a:lnTo>
                <a:close/>
                <a:moveTo>
                  <a:pt x="1108" y="1567"/>
                </a:moveTo>
                <a:lnTo>
                  <a:pt x="1060" y="1567"/>
                </a:lnTo>
                <a:lnTo>
                  <a:pt x="1060" y="1517"/>
                </a:lnTo>
                <a:lnTo>
                  <a:pt x="1108" y="1517"/>
                </a:lnTo>
                <a:lnTo>
                  <a:pt x="1108" y="1567"/>
                </a:lnTo>
                <a:close/>
                <a:moveTo>
                  <a:pt x="1032" y="1567"/>
                </a:moveTo>
                <a:lnTo>
                  <a:pt x="985" y="1567"/>
                </a:lnTo>
                <a:lnTo>
                  <a:pt x="985" y="1517"/>
                </a:lnTo>
                <a:lnTo>
                  <a:pt x="1032" y="1517"/>
                </a:lnTo>
                <a:lnTo>
                  <a:pt x="1032" y="1567"/>
                </a:lnTo>
                <a:close/>
                <a:moveTo>
                  <a:pt x="956" y="1567"/>
                </a:moveTo>
                <a:lnTo>
                  <a:pt x="909" y="1567"/>
                </a:lnTo>
                <a:lnTo>
                  <a:pt x="909" y="1517"/>
                </a:lnTo>
                <a:lnTo>
                  <a:pt x="956" y="1517"/>
                </a:lnTo>
                <a:lnTo>
                  <a:pt x="956" y="1567"/>
                </a:lnTo>
                <a:close/>
                <a:moveTo>
                  <a:pt x="3079" y="1491"/>
                </a:moveTo>
                <a:lnTo>
                  <a:pt x="3029" y="1491"/>
                </a:lnTo>
                <a:lnTo>
                  <a:pt x="3029" y="1442"/>
                </a:lnTo>
                <a:lnTo>
                  <a:pt x="3079" y="1442"/>
                </a:lnTo>
                <a:lnTo>
                  <a:pt x="3079" y="1491"/>
                </a:lnTo>
                <a:close/>
                <a:moveTo>
                  <a:pt x="3003" y="1491"/>
                </a:moveTo>
                <a:lnTo>
                  <a:pt x="2954" y="1491"/>
                </a:lnTo>
                <a:lnTo>
                  <a:pt x="2954" y="1442"/>
                </a:lnTo>
                <a:lnTo>
                  <a:pt x="3003" y="1442"/>
                </a:lnTo>
                <a:lnTo>
                  <a:pt x="3003" y="1491"/>
                </a:lnTo>
                <a:close/>
                <a:moveTo>
                  <a:pt x="2928" y="1491"/>
                </a:moveTo>
                <a:lnTo>
                  <a:pt x="2878" y="1491"/>
                </a:lnTo>
                <a:lnTo>
                  <a:pt x="2878" y="1442"/>
                </a:lnTo>
                <a:lnTo>
                  <a:pt x="2928" y="1442"/>
                </a:lnTo>
                <a:lnTo>
                  <a:pt x="2928" y="1491"/>
                </a:lnTo>
                <a:close/>
                <a:moveTo>
                  <a:pt x="2852" y="1491"/>
                </a:moveTo>
                <a:lnTo>
                  <a:pt x="2802" y="1491"/>
                </a:lnTo>
                <a:lnTo>
                  <a:pt x="2802" y="1442"/>
                </a:lnTo>
                <a:lnTo>
                  <a:pt x="2852" y="1442"/>
                </a:lnTo>
                <a:lnTo>
                  <a:pt x="2852" y="1491"/>
                </a:lnTo>
                <a:close/>
                <a:moveTo>
                  <a:pt x="2776" y="1491"/>
                </a:moveTo>
                <a:lnTo>
                  <a:pt x="2726" y="1491"/>
                </a:lnTo>
                <a:lnTo>
                  <a:pt x="2726" y="1442"/>
                </a:lnTo>
                <a:lnTo>
                  <a:pt x="2776" y="1442"/>
                </a:lnTo>
                <a:lnTo>
                  <a:pt x="2776" y="1491"/>
                </a:lnTo>
                <a:close/>
                <a:moveTo>
                  <a:pt x="2700" y="1491"/>
                </a:moveTo>
                <a:lnTo>
                  <a:pt x="2651" y="1491"/>
                </a:lnTo>
                <a:lnTo>
                  <a:pt x="2651" y="1442"/>
                </a:lnTo>
                <a:lnTo>
                  <a:pt x="2700" y="1442"/>
                </a:lnTo>
                <a:lnTo>
                  <a:pt x="2700" y="1491"/>
                </a:lnTo>
                <a:close/>
                <a:moveTo>
                  <a:pt x="2092" y="1491"/>
                </a:moveTo>
                <a:lnTo>
                  <a:pt x="2045" y="1491"/>
                </a:lnTo>
                <a:lnTo>
                  <a:pt x="2045" y="1442"/>
                </a:lnTo>
                <a:lnTo>
                  <a:pt x="2092" y="1442"/>
                </a:lnTo>
                <a:lnTo>
                  <a:pt x="2092" y="1491"/>
                </a:lnTo>
                <a:close/>
                <a:moveTo>
                  <a:pt x="1941" y="1491"/>
                </a:moveTo>
                <a:lnTo>
                  <a:pt x="1893" y="1491"/>
                </a:lnTo>
                <a:lnTo>
                  <a:pt x="1893" y="1442"/>
                </a:lnTo>
                <a:lnTo>
                  <a:pt x="1941" y="1442"/>
                </a:lnTo>
                <a:lnTo>
                  <a:pt x="1941" y="1491"/>
                </a:lnTo>
                <a:close/>
                <a:moveTo>
                  <a:pt x="1865" y="1491"/>
                </a:moveTo>
                <a:lnTo>
                  <a:pt x="1818" y="1491"/>
                </a:lnTo>
                <a:lnTo>
                  <a:pt x="1818" y="1442"/>
                </a:lnTo>
                <a:lnTo>
                  <a:pt x="1865" y="1442"/>
                </a:lnTo>
                <a:lnTo>
                  <a:pt x="1865" y="1491"/>
                </a:lnTo>
                <a:close/>
                <a:moveTo>
                  <a:pt x="1789" y="1491"/>
                </a:moveTo>
                <a:lnTo>
                  <a:pt x="1742" y="1491"/>
                </a:lnTo>
                <a:lnTo>
                  <a:pt x="1742" y="1442"/>
                </a:lnTo>
                <a:lnTo>
                  <a:pt x="1789" y="1442"/>
                </a:lnTo>
                <a:lnTo>
                  <a:pt x="1789" y="1491"/>
                </a:lnTo>
                <a:close/>
                <a:moveTo>
                  <a:pt x="1184" y="1491"/>
                </a:moveTo>
                <a:lnTo>
                  <a:pt x="1136" y="1491"/>
                </a:lnTo>
                <a:lnTo>
                  <a:pt x="1136" y="1442"/>
                </a:lnTo>
                <a:lnTo>
                  <a:pt x="1184" y="1442"/>
                </a:lnTo>
                <a:lnTo>
                  <a:pt x="1184" y="1491"/>
                </a:lnTo>
                <a:close/>
                <a:moveTo>
                  <a:pt x="1108" y="1491"/>
                </a:moveTo>
                <a:lnTo>
                  <a:pt x="1060" y="1491"/>
                </a:lnTo>
                <a:lnTo>
                  <a:pt x="1060" y="1442"/>
                </a:lnTo>
                <a:lnTo>
                  <a:pt x="1108" y="1442"/>
                </a:lnTo>
                <a:lnTo>
                  <a:pt x="1108" y="1491"/>
                </a:lnTo>
                <a:close/>
                <a:moveTo>
                  <a:pt x="1032" y="1491"/>
                </a:moveTo>
                <a:lnTo>
                  <a:pt x="985" y="1491"/>
                </a:lnTo>
                <a:lnTo>
                  <a:pt x="985" y="1442"/>
                </a:lnTo>
                <a:lnTo>
                  <a:pt x="1032" y="1442"/>
                </a:lnTo>
                <a:lnTo>
                  <a:pt x="1032" y="1491"/>
                </a:lnTo>
                <a:close/>
                <a:moveTo>
                  <a:pt x="956" y="1491"/>
                </a:moveTo>
                <a:lnTo>
                  <a:pt x="909" y="1491"/>
                </a:lnTo>
                <a:lnTo>
                  <a:pt x="909" y="1442"/>
                </a:lnTo>
                <a:lnTo>
                  <a:pt x="956" y="1442"/>
                </a:lnTo>
                <a:lnTo>
                  <a:pt x="956" y="1491"/>
                </a:lnTo>
                <a:close/>
                <a:moveTo>
                  <a:pt x="3003" y="1413"/>
                </a:moveTo>
                <a:lnTo>
                  <a:pt x="2954" y="1413"/>
                </a:lnTo>
                <a:lnTo>
                  <a:pt x="2954" y="1366"/>
                </a:lnTo>
                <a:lnTo>
                  <a:pt x="3003" y="1366"/>
                </a:lnTo>
                <a:lnTo>
                  <a:pt x="3003" y="1413"/>
                </a:lnTo>
                <a:close/>
                <a:moveTo>
                  <a:pt x="2928" y="1413"/>
                </a:moveTo>
                <a:lnTo>
                  <a:pt x="2878" y="1413"/>
                </a:lnTo>
                <a:lnTo>
                  <a:pt x="2878" y="1366"/>
                </a:lnTo>
                <a:lnTo>
                  <a:pt x="2928" y="1366"/>
                </a:lnTo>
                <a:lnTo>
                  <a:pt x="2928" y="1413"/>
                </a:lnTo>
                <a:close/>
                <a:moveTo>
                  <a:pt x="2852" y="1413"/>
                </a:moveTo>
                <a:lnTo>
                  <a:pt x="2802" y="1413"/>
                </a:lnTo>
                <a:lnTo>
                  <a:pt x="2802" y="1366"/>
                </a:lnTo>
                <a:lnTo>
                  <a:pt x="2852" y="1366"/>
                </a:lnTo>
                <a:lnTo>
                  <a:pt x="2852" y="1413"/>
                </a:lnTo>
                <a:close/>
                <a:moveTo>
                  <a:pt x="2092" y="1413"/>
                </a:moveTo>
                <a:lnTo>
                  <a:pt x="2045" y="1413"/>
                </a:lnTo>
                <a:lnTo>
                  <a:pt x="2045" y="1366"/>
                </a:lnTo>
                <a:lnTo>
                  <a:pt x="2092" y="1366"/>
                </a:lnTo>
                <a:lnTo>
                  <a:pt x="2092" y="1413"/>
                </a:lnTo>
                <a:close/>
                <a:moveTo>
                  <a:pt x="2016" y="1413"/>
                </a:moveTo>
                <a:lnTo>
                  <a:pt x="1969" y="1413"/>
                </a:lnTo>
                <a:lnTo>
                  <a:pt x="1969" y="1366"/>
                </a:lnTo>
                <a:lnTo>
                  <a:pt x="2016" y="1366"/>
                </a:lnTo>
                <a:lnTo>
                  <a:pt x="2016" y="1413"/>
                </a:lnTo>
                <a:close/>
                <a:moveTo>
                  <a:pt x="1941" y="1413"/>
                </a:moveTo>
                <a:lnTo>
                  <a:pt x="1893" y="1413"/>
                </a:lnTo>
                <a:lnTo>
                  <a:pt x="1893" y="1366"/>
                </a:lnTo>
                <a:lnTo>
                  <a:pt x="1941" y="1366"/>
                </a:lnTo>
                <a:lnTo>
                  <a:pt x="1941" y="1413"/>
                </a:lnTo>
                <a:close/>
                <a:moveTo>
                  <a:pt x="1865" y="1413"/>
                </a:moveTo>
                <a:lnTo>
                  <a:pt x="1818" y="1413"/>
                </a:lnTo>
                <a:lnTo>
                  <a:pt x="1818" y="1366"/>
                </a:lnTo>
                <a:lnTo>
                  <a:pt x="1865" y="1366"/>
                </a:lnTo>
                <a:lnTo>
                  <a:pt x="1865" y="1413"/>
                </a:lnTo>
                <a:close/>
                <a:moveTo>
                  <a:pt x="1789" y="1413"/>
                </a:moveTo>
                <a:lnTo>
                  <a:pt x="1742" y="1413"/>
                </a:lnTo>
                <a:lnTo>
                  <a:pt x="1742" y="1366"/>
                </a:lnTo>
                <a:lnTo>
                  <a:pt x="1789" y="1366"/>
                </a:lnTo>
                <a:lnTo>
                  <a:pt x="1789" y="1413"/>
                </a:lnTo>
                <a:close/>
                <a:moveTo>
                  <a:pt x="1259" y="1413"/>
                </a:moveTo>
                <a:lnTo>
                  <a:pt x="1212" y="1413"/>
                </a:lnTo>
                <a:lnTo>
                  <a:pt x="1212" y="1366"/>
                </a:lnTo>
                <a:lnTo>
                  <a:pt x="1259" y="1366"/>
                </a:lnTo>
                <a:lnTo>
                  <a:pt x="1259" y="1413"/>
                </a:lnTo>
                <a:close/>
                <a:moveTo>
                  <a:pt x="1184" y="1413"/>
                </a:moveTo>
                <a:lnTo>
                  <a:pt x="1136" y="1413"/>
                </a:lnTo>
                <a:lnTo>
                  <a:pt x="1136" y="1366"/>
                </a:lnTo>
                <a:lnTo>
                  <a:pt x="1184" y="1366"/>
                </a:lnTo>
                <a:lnTo>
                  <a:pt x="1184" y="1413"/>
                </a:lnTo>
                <a:close/>
                <a:moveTo>
                  <a:pt x="1108" y="1413"/>
                </a:moveTo>
                <a:lnTo>
                  <a:pt x="1060" y="1413"/>
                </a:lnTo>
                <a:lnTo>
                  <a:pt x="1060" y="1366"/>
                </a:lnTo>
                <a:lnTo>
                  <a:pt x="1108" y="1366"/>
                </a:lnTo>
                <a:lnTo>
                  <a:pt x="1108" y="1413"/>
                </a:lnTo>
                <a:close/>
                <a:moveTo>
                  <a:pt x="1032" y="1413"/>
                </a:moveTo>
                <a:lnTo>
                  <a:pt x="985" y="1413"/>
                </a:lnTo>
                <a:lnTo>
                  <a:pt x="985" y="1366"/>
                </a:lnTo>
                <a:lnTo>
                  <a:pt x="1032" y="1366"/>
                </a:lnTo>
                <a:lnTo>
                  <a:pt x="1032" y="1413"/>
                </a:lnTo>
                <a:close/>
                <a:moveTo>
                  <a:pt x="956" y="1413"/>
                </a:moveTo>
                <a:lnTo>
                  <a:pt x="909" y="1413"/>
                </a:lnTo>
                <a:lnTo>
                  <a:pt x="909" y="1366"/>
                </a:lnTo>
                <a:lnTo>
                  <a:pt x="956" y="1366"/>
                </a:lnTo>
                <a:lnTo>
                  <a:pt x="956" y="1413"/>
                </a:lnTo>
                <a:close/>
                <a:moveTo>
                  <a:pt x="3079" y="1338"/>
                </a:moveTo>
                <a:lnTo>
                  <a:pt x="3029" y="1338"/>
                </a:lnTo>
                <a:lnTo>
                  <a:pt x="3029" y="1290"/>
                </a:lnTo>
                <a:lnTo>
                  <a:pt x="3079" y="1290"/>
                </a:lnTo>
                <a:lnTo>
                  <a:pt x="3079" y="1338"/>
                </a:lnTo>
                <a:close/>
                <a:moveTo>
                  <a:pt x="3003" y="1338"/>
                </a:moveTo>
                <a:lnTo>
                  <a:pt x="2954" y="1338"/>
                </a:lnTo>
                <a:lnTo>
                  <a:pt x="2954" y="1290"/>
                </a:lnTo>
                <a:lnTo>
                  <a:pt x="3003" y="1290"/>
                </a:lnTo>
                <a:lnTo>
                  <a:pt x="3003" y="1338"/>
                </a:lnTo>
                <a:close/>
                <a:moveTo>
                  <a:pt x="2016" y="1338"/>
                </a:moveTo>
                <a:lnTo>
                  <a:pt x="1969" y="1338"/>
                </a:lnTo>
                <a:lnTo>
                  <a:pt x="1969" y="1290"/>
                </a:lnTo>
                <a:lnTo>
                  <a:pt x="2016" y="1290"/>
                </a:lnTo>
                <a:lnTo>
                  <a:pt x="2016" y="1338"/>
                </a:lnTo>
                <a:close/>
                <a:moveTo>
                  <a:pt x="1941" y="1338"/>
                </a:moveTo>
                <a:lnTo>
                  <a:pt x="1893" y="1338"/>
                </a:lnTo>
                <a:lnTo>
                  <a:pt x="1893" y="1290"/>
                </a:lnTo>
                <a:lnTo>
                  <a:pt x="1941" y="1290"/>
                </a:lnTo>
                <a:lnTo>
                  <a:pt x="1941" y="1338"/>
                </a:lnTo>
                <a:close/>
                <a:moveTo>
                  <a:pt x="1865" y="1338"/>
                </a:moveTo>
                <a:lnTo>
                  <a:pt x="1818" y="1338"/>
                </a:lnTo>
                <a:lnTo>
                  <a:pt x="1818" y="1290"/>
                </a:lnTo>
                <a:lnTo>
                  <a:pt x="1865" y="1290"/>
                </a:lnTo>
                <a:lnTo>
                  <a:pt x="1865" y="1338"/>
                </a:lnTo>
                <a:close/>
                <a:moveTo>
                  <a:pt x="1789" y="1338"/>
                </a:moveTo>
                <a:lnTo>
                  <a:pt x="1742" y="1338"/>
                </a:lnTo>
                <a:lnTo>
                  <a:pt x="1742" y="1290"/>
                </a:lnTo>
                <a:lnTo>
                  <a:pt x="1789" y="1290"/>
                </a:lnTo>
                <a:lnTo>
                  <a:pt x="1789" y="1338"/>
                </a:lnTo>
                <a:close/>
                <a:moveTo>
                  <a:pt x="1259" y="1338"/>
                </a:moveTo>
                <a:lnTo>
                  <a:pt x="1212" y="1338"/>
                </a:lnTo>
                <a:lnTo>
                  <a:pt x="1212" y="1290"/>
                </a:lnTo>
                <a:lnTo>
                  <a:pt x="1259" y="1290"/>
                </a:lnTo>
                <a:lnTo>
                  <a:pt x="1259" y="1338"/>
                </a:lnTo>
                <a:close/>
                <a:moveTo>
                  <a:pt x="1184" y="1338"/>
                </a:moveTo>
                <a:lnTo>
                  <a:pt x="1136" y="1338"/>
                </a:lnTo>
                <a:lnTo>
                  <a:pt x="1136" y="1290"/>
                </a:lnTo>
                <a:lnTo>
                  <a:pt x="1184" y="1290"/>
                </a:lnTo>
                <a:lnTo>
                  <a:pt x="1184" y="1338"/>
                </a:lnTo>
                <a:close/>
                <a:moveTo>
                  <a:pt x="1108" y="1338"/>
                </a:moveTo>
                <a:lnTo>
                  <a:pt x="1060" y="1338"/>
                </a:lnTo>
                <a:lnTo>
                  <a:pt x="1060" y="1290"/>
                </a:lnTo>
                <a:lnTo>
                  <a:pt x="1108" y="1290"/>
                </a:lnTo>
                <a:lnTo>
                  <a:pt x="1108" y="1338"/>
                </a:lnTo>
                <a:close/>
                <a:moveTo>
                  <a:pt x="1032" y="1338"/>
                </a:moveTo>
                <a:lnTo>
                  <a:pt x="985" y="1338"/>
                </a:lnTo>
                <a:lnTo>
                  <a:pt x="985" y="1290"/>
                </a:lnTo>
                <a:lnTo>
                  <a:pt x="1032" y="1290"/>
                </a:lnTo>
                <a:lnTo>
                  <a:pt x="1032" y="1338"/>
                </a:lnTo>
                <a:close/>
                <a:moveTo>
                  <a:pt x="956" y="1338"/>
                </a:moveTo>
                <a:lnTo>
                  <a:pt x="909" y="1338"/>
                </a:lnTo>
                <a:lnTo>
                  <a:pt x="909" y="1290"/>
                </a:lnTo>
                <a:lnTo>
                  <a:pt x="956" y="1290"/>
                </a:lnTo>
                <a:lnTo>
                  <a:pt x="956" y="1338"/>
                </a:lnTo>
                <a:close/>
                <a:moveTo>
                  <a:pt x="881" y="1338"/>
                </a:moveTo>
                <a:lnTo>
                  <a:pt x="833" y="1338"/>
                </a:lnTo>
                <a:lnTo>
                  <a:pt x="833" y="1290"/>
                </a:lnTo>
                <a:lnTo>
                  <a:pt x="881" y="1290"/>
                </a:lnTo>
                <a:lnTo>
                  <a:pt x="881" y="1338"/>
                </a:lnTo>
                <a:close/>
                <a:moveTo>
                  <a:pt x="3003" y="1262"/>
                </a:moveTo>
                <a:lnTo>
                  <a:pt x="2954" y="1262"/>
                </a:lnTo>
                <a:lnTo>
                  <a:pt x="2954" y="1215"/>
                </a:lnTo>
                <a:lnTo>
                  <a:pt x="3003" y="1215"/>
                </a:lnTo>
                <a:lnTo>
                  <a:pt x="3003" y="1262"/>
                </a:lnTo>
                <a:close/>
                <a:moveTo>
                  <a:pt x="2928" y="1262"/>
                </a:moveTo>
                <a:lnTo>
                  <a:pt x="2878" y="1262"/>
                </a:lnTo>
                <a:lnTo>
                  <a:pt x="2878" y="1215"/>
                </a:lnTo>
                <a:lnTo>
                  <a:pt x="2928" y="1215"/>
                </a:lnTo>
                <a:lnTo>
                  <a:pt x="2928" y="1262"/>
                </a:lnTo>
                <a:close/>
                <a:moveTo>
                  <a:pt x="2776" y="1262"/>
                </a:moveTo>
                <a:lnTo>
                  <a:pt x="2726" y="1262"/>
                </a:lnTo>
                <a:lnTo>
                  <a:pt x="2726" y="1215"/>
                </a:lnTo>
                <a:lnTo>
                  <a:pt x="2776" y="1215"/>
                </a:lnTo>
                <a:lnTo>
                  <a:pt x="2776" y="1262"/>
                </a:lnTo>
                <a:close/>
                <a:moveTo>
                  <a:pt x="2700" y="1262"/>
                </a:moveTo>
                <a:lnTo>
                  <a:pt x="2651" y="1262"/>
                </a:lnTo>
                <a:lnTo>
                  <a:pt x="2651" y="1215"/>
                </a:lnTo>
                <a:lnTo>
                  <a:pt x="2700" y="1215"/>
                </a:lnTo>
                <a:lnTo>
                  <a:pt x="2700" y="1262"/>
                </a:lnTo>
                <a:close/>
                <a:moveTo>
                  <a:pt x="2622" y="1262"/>
                </a:moveTo>
                <a:lnTo>
                  <a:pt x="2575" y="1262"/>
                </a:lnTo>
                <a:lnTo>
                  <a:pt x="2575" y="1215"/>
                </a:lnTo>
                <a:lnTo>
                  <a:pt x="2622" y="1215"/>
                </a:lnTo>
                <a:lnTo>
                  <a:pt x="2622" y="1262"/>
                </a:lnTo>
                <a:close/>
                <a:moveTo>
                  <a:pt x="2016" y="1262"/>
                </a:moveTo>
                <a:lnTo>
                  <a:pt x="1969" y="1262"/>
                </a:lnTo>
                <a:lnTo>
                  <a:pt x="1969" y="1215"/>
                </a:lnTo>
                <a:lnTo>
                  <a:pt x="2016" y="1215"/>
                </a:lnTo>
                <a:lnTo>
                  <a:pt x="2016" y="1262"/>
                </a:lnTo>
                <a:close/>
                <a:moveTo>
                  <a:pt x="1941" y="1262"/>
                </a:moveTo>
                <a:lnTo>
                  <a:pt x="1893" y="1262"/>
                </a:lnTo>
                <a:lnTo>
                  <a:pt x="1893" y="1215"/>
                </a:lnTo>
                <a:lnTo>
                  <a:pt x="1941" y="1215"/>
                </a:lnTo>
                <a:lnTo>
                  <a:pt x="1941" y="1262"/>
                </a:lnTo>
                <a:close/>
                <a:moveTo>
                  <a:pt x="1865" y="1262"/>
                </a:moveTo>
                <a:lnTo>
                  <a:pt x="1818" y="1262"/>
                </a:lnTo>
                <a:lnTo>
                  <a:pt x="1818" y="1215"/>
                </a:lnTo>
                <a:lnTo>
                  <a:pt x="1865" y="1215"/>
                </a:lnTo>
                <a:lnTo>
                  <a:pt x="1865" y="1262"/>
                </a:lnTo>
                <a:close/>
                <a:moveTo>
                  <a:pt x="1789" y="1262"/>
                </a:moveTo>
                <a:lnTo>
                  <a:pt x="1742" y="1262"/>
                </a:lnTo>
                <a:lnTo>
                  <a:pt x="1742" y="1215"/>
                </a:lnTo>
                <a:lnTo>
                  <a:pt x="1789" y="1215"/>
                </a:lnTo>
                <a:lnTo>
                  <a:pt x="1789" y="1262"/>
                </a:lnTo>
                <a:close/>
                <a:moveTo>
                  <a:pt x="1259" y="1262"/>
                </a:moveTo>
                <a:lnTo>
                  <a:pt x="1212" y="1262"/>
                </a:lnTo>
                <a:lnTo>
                  <a:pt x="1212" y="1215"/>
                </a:lnTo>
                <a:lnTo>
                  <a:pt x="1259" y="1215"/>
                </a:lnTo>
                <a:lnTo>
                  <a:pt x="1259" y="1262"/>
                </a:lnTo>
                <a:close/>
                <a:moveTo>
                  <a:pt x="1184" y="1262"/>
                </a:moveTo>
                <a:lnTo>
                  <a:pt x="1136" y="1262"/>
                </a:lnTo>
                <a:lnTo>
                  <a:pt x="1136" y="1215"/>
                </a:lnTo>
                <a:lnTo>
                  <a:pt x="1184" y="1215"/>
                </a:lnTo>
                <a:lnTo>
                  <a:pt x="1184" y="1262"/>
                </a:lnTo>
                <a:close/>
                <a:moveTo>
                  <a:pt x="1108" y="1262"/>
                </a:moveTo>
                <a:lnTo>
                  <a:pt x="1060" y="1262"/>
                </a:lnTo>
                <a:lnTo>
                  <a:pt x="1060" y="1215"/>
                </a:lnTo>
                <a:lnTo>
                  <a:pt x="1108" y="1215"/>
                </a:lnTo>
                <a:lnTo>
                  <a:pt x="1108" y="1262"/>
                </a:lnTo>
                <a:close/>
                <a:moveTo>
                  <a:pt x="1032" y="1262"/>
                </a:moveTo>
                <a:lnTo>
                  <a:pt x="985" y="1262"/>
                </a:lnTo>
                <a:lnTo>
                  <a:pt x="985" y="1215"/>
                </a:lnTo>
                <a:lnTo>
                  <a:pt x="1032" y="1215"/>
                </a:lnTo>
                <a:lnTo>
                  <a:pt x="1032" y="1262"/>
                </a:lnTo>
                <a:close/>
                <a:moveTo>
                  <a:pt x="956" y="1262"/>
                </a:moveTo>
                <a:lnTo>
                  <a:pt x="909" y="1262"/>
                </a:lnTo>
                <a:lnTo>
                  <a:pt x="909" y="1215"/>
                </a:lnTo>
                <a:lnTo>
                  <a:pt x="956" y="1215"/>
                </a:lnTo>
                <a:lnTo>
                  <a:pt x="956" y="1262"/>
                </a:lnTo>
                <a:close/>
                <a:moveTo>
                  <a:pt x="881" y="1262"/>
                </a:moveTo>
                <a:lnTo>
                  <a:pt x="833" y="1262"/>
                </a:lnTo>
                <a:lnTo>
                  <a:pt x="833" y="1215"/>
                </a:lnTo>
                <a:lnTo>
                  <a:pt x="881" y="1215"/>
                </a:lnTo>
                <a:lnTo>
                  <a:pt x="881" y="1262"/>
                </a:lnTo>
                <a:close/>
                <a:moveTo>
                  <a:pt x="2700" y="1186"/>
                </a:moveTo>
                <a:lnTo>
                  <a:pt x="2651" y="1186"/>
                </a:lnTo>
                <a:lnTo>
                  <a:pt x="2651" y="1139"/>
                </a:lnTo>
                <a:lnTo>
                  <a:pt x="2700" y="1139"/>
                </a:lnTo>
                <a:lnTo>
                  <a:pt x="2700" y="1186"/>
                </a:lnTo>
                <a:close/>
                <a:moveTo>
                  <a:pt x="2622" y="1186"/>
                </a:moveTo>
                <a:lnTo>
                  <a:pt x="2575" y="1186"/>
                </a:lnTo>
                <a:lnTo>
                  <a:pt x="2575" y="1139"/>
                </a:lnTo>
                <a:lnTo>
                  <a:pt x="2622" y="1139"/>
                </a:lnTo>
                <a:lnTo>
                  <a:pt x="2622" y="1186"/>
                </a:lnTo>
                <a:close/>
                <a:moveTo>
                  <a:pt x="2547" y="1186"/>
                </a:moveTo>
                <a:lnTo>
                  <a:pt x="2499" y="1186"/>
                </a:lnTo>
                <a:lnTo>
                  <a:pt x="2499" y="1139"/>
                </a:lnTo>
                <a:lnTo>
                  <a:pt x="2547" y="1139"/>
                </a:lnTo>
                <a:lnTo>
                  <a:pt x="2547" y="1186"/>
                </a:lnTo>
                <a:close/>
                <a:moveTo>
                  <a:pt x="2092" y="1186"/>
                </a:moveTo>
                <a:lnTo>
                  <a:pt x="2045" y="1186"/>
                </a:lnTo>
                <a:lnTo>
                  <a:pt x="2045" y="1139"/>
                </a:lnTo>
                <a:lnTo>
                  <a:pt x="2092" y="1139"/>
                </a:lnTo>
                <a:lnTo>
                  <a:pt x="2092" y="1186"/>
                </a:lnTo>
                <a:close/>
                <a:moveTo>
                  <a:pt x="2016" y="1186"/>
                </a:moveTo>
                <a:lnTo>
                  <a:pt x="1969" y="1186"/>
                </a:lnTo>
                <a:lnTo>
                  <a:pt x="1969" y="1139"/>
                </a:lnTo>
                <a:lnTo>
                  <a:pt x="2016" y="1139"/>
                </a:lnTo>
                <a:lnTo>
                  <a:pt x="2016" y="1186"/>
                </a:lnTo>
                <a:close/>
                <a:moveTo>
                  <a:pt x="1941" y="1186"/>
                </a:moveTo>
                <a:lnTo>
                  <a:pt x="1893" y="1186"/>
                </a:lnTo>
                <a:lnTo>
                  <a:pt x="1893" y="1139"/>
                </a:lnTo>
                <a:lnTo>
                  <a:pt x="1941" y="1139"/>
                </a:lnTo>
                <a:lnTo>
                  <a:pt x="1941" y="1186"/>
                </a:lnTo>
                <a:close/>
                <a:moveTo>
                  <a:pt x="1865" y="1186"/>
                </a:moveTo>
                <a:lnTo>
                  <a:pt x="1818" y="1186"/>
                </a:lnTo>
                <a:lnTo>
                  <a:pt x="1818" y="1139"/>
                </a:lnTo>
                <a:lnTo>
                  <a:pt x="1865" y="1139"/>
                </a:lnTo>
                <a:lnTo>
                  <a:pt x="1865" y="1186"/>
                </a:lnTo>
                <a:close/>
                <a:moveTo>
                  <a:pt x="1789" y="1186"/>
                </a:moveTo>
                <a:lnTo>
                  <a:pt x="1742" y="1186"/>
                </a:lnTo>
                <a:lnTo>
                  <a:pt x="1742" y="1139"/>
                </a:lnTo>
                <a:lnTo>
                  <a:pt x="1789" y="1139"/>
                </a:lnTo>
                <a:lnTo>
                  <a:pt x="1789" y="1186"/>
                </a:lnTo>
                <a:close/>
                <a:moveTo>
                  <a:pt x="1714" y="1186"/>
                </a:moveTo>
                <a:lnTo>
                  <a:pt x="1666" y="1186"/>
                </a:lnTo>
                <a:lnTo>
                  <a:pt x="1666" y="1139"/>
                </a:lnTo>
                <a:lnTo>
                  <a:pt x="1714" y="1139"/>
                </a:lnTo>
                <a:lnTo>
                  <a:pt x="1714" y="1186"/>
                </a:lnTo>
                <a:close/>
                <a:moveTo>
                  <a:pt x="1638" y="1186"/>
                </a:moveTo>
                <a:lnTo>
                  <a:pt x="1591" y="1186"/>
                </a:lnTo>
                <a:lnTo>
                  <a:pt x="1591" y="1139"/>
                </a:lnTo>
                <a:lnTo>
                  <a:pt x="1638" y="1139"/>
                </a:lnTo>
                <a:lnTo>
                  <a:pt x="1638" y="1186"/>
                </a:lnTo>
                <a:close/>
                <a:moveTo>
                  <a:pt x="1562" y="1186"/>
                </a:moveTo>
                <a:lnTo>
                  <a:pt x="1515" y="1186"/>
                </a:lnTo>
                <a:lnTo>
                  <a:pt x="1515" y="1139"/>
                </a:lnTo>
                <a:lnTo>
                  <a:pt x="1562" y="1139"/>
                </a:lnTo>
                <a:lnTo>
                  <a:pt x="1562" y="1186"/>
                </a:lnTo>
                <a:close/>
                <a:moveTo>
                  <a:pt x="1108" y="1186"/>
                </a:moveTo>
                <a:lnTo>
                  <a:pt x="1060" y="1186"/>
                </a:lnTo>
                <a:lnTo>
                  <a:pt x="1060" y="1139"/>
                </a:lnTo>
                <a:lnTo>
                  <a:pt x="1108" y="1139"/>
                </a:lnTo>
                <a:lnTo>
                  <a:pt x="1108" y="1186"/>
                </a:lnTo>
                <a:close/>
                <a:moveTo>
                  <a:pt x="1032" y="1186"/>
                </a:moveTo>
                <a:lnTo>
                  <a:pt x="985" y="1186"/>
                </a:lnTo>
                <a:lnTo>
                  <a:pt x="985" y="1139"/>
                </a:lnTo>
                <a:lnTo>
                  <a:pt x="1032" y="1139"/>
                </a:lnTo>
                <a:lnTo>
                  <a:pt x="1032" y="1186"/>
                </a:lnTo>
                <a:close/>
                <a:moveTo>
                  <a:pt x="956" y="1186"/>
                </a:moveTo>
                <a:lnTo>
                  <a:pt x="909" y="1186"/>
                </a:lnTo>
                <a:lnTo>
                  <a:pt x="909" y="1139"/>
                </a:lnTo>
                <a:lnTo>
                  <a:pt x="956" y="1139"/>
                </a:lnTo>
                <a:lnTo>
                  <a:pt x="956" y="1186"/>
                </a:lnTo>
                <a:close/>
                <a:moveTo>
                  <a:pt x="881" y="1186"/>
                </a:moveTo>
                <a:lnTo>
                  <a:pt x="833" y="1186"/>
                </a:lnTo>
                <a:lnTo>
                  <a:pt x="833" y="1139"/>
                </a:lnTo>
                <a:lnTo>
                  <a:pt x="881" y="1139"/>
                </a:lnTo>
                <a:lnTo>
                  <a:pt x="881" y="1186"/>
                </a:lnTo>
                <a:close/>
                <a:moveTo>
                  <a:pt x="2852" y="1110"/>
                </a:moveTo>
                <a:lnTo>
                  <a:pt x="2802" y="1110"/>
                </a:lnTo>
                <a:lnTo>
                  <a:pt x="2802" y="1063"/>
                </a:lnTo>
                <a:lnTo>
                  <a:pt x="2852" y="1063"/>
                </a:lnTo>
                <a:lnTo>
                  <a:pt x="2852" y="1110"/>
                </a:lnTo>
                <a:close/>
                <a:moveTo>
                  <a:pt x="2622" y="1110"/>
                </a:moveTo>
                <a:lnTo>
                  <a:pt x="2575" y="1110"/>
                </a:lnTo>
                <a:lnTo>
                  <a:pt x="2575" y="1063"/>
                </a:lnTo>
                <a:lnTo>
                  <a:pt x="2622" y="1063"/>
                </a:lnTo>
                <a:lnTo>
                  <a:pt x="2622" y="1110"/>
                </a:lnTo>
                <a:close/>
                <a:moveTo>
                  <a:pt x="2395" y="1110"/>
                </a:moveTo>
                <a:lnTo>
                  <a:pt x="2348" y="1110"/>
                </a:lnTo>
                <a:lnTo>
                  <a:pt x="2348" y="1063"/>
                </a:lnTo>
                <a:lnTo>
                  <a:pt x="2395" y="1063"/>
                </a:lnTo>
                <a:lnTo>
                  <a:pt x="2395" y="1110"/>
                </a:lnTo>
                <a:close/>
                <a:moveTo>
                  <a:pt x="2016" y="1110"/>
                </a:moveTo>
                <a:lnTo>
                  <a:pt x="1969" y="1110"/>
                </a:lnTo>
                <a:lnTo>
                  <a:pt x="1969" y="1063"/>
                </a:lnTo>
                <a:lnTo>
                  <a:pt x="2016" y="1063"/>
                </a:lnTo>
                <a:lnTo>
                  <a:pt x="2016" y="1110"/>
                </a:lnTo>
                <a:close/>
                <a:moveTo>
                  <a:pt x="1941" y="1110"/>
                </a:moveTo>
                <a:lnTo>
                  <a:pt x="1893" y="1110"/>
                </a:lnTo>
                <a:lnTo>
                  <a:pt x="1893" y="1063"/>
                </a:lnTo>
                <a:lnTo>
                  <a:pt x="1941" y="1063"/>
                </a:lnTo>
                <a:lnTo>
                  <a:pt x="1941" y="1110"/>
                </a:lnTo>
                <a:close/>
                <a:moveTo>
                  <a:pt x="1865" y="1110"/>
                </a:moveTo>
                <a:lnTo>
                  <a:pt x="1818" y="1110"/>
                </a:lnTo>
                <a:lnTo>
                  <a:pt x="1818" y="1063"/>
                </a:lnTo>
                <a:lnTo>
                  <a:pt x="1865" y="1063"/>
                </a:lnTo>
                <a:lnTo>
                  <a:pt x="1865" y="1110"/>
                </a:lnTo>
                <a:close/>
                <a:moveTo>
                  <a:pt x="1789" y="1110"/>
                </a:moveTo>
                <a:lnTo>
                  <a:pt x="1742" y="1110"/>
                </a:lnTo>
                <a:lnTo>
                  <a:pt x="1742" y="1063"/>
                </a:lnTo>
                <a:lnTo>
                  <a:pt x="1789" y="1063"/>
                </a:lnTo>
                <a:lnTo>
                  <a:pt x="1789" y="1110"/>
                </a:lnTo>
                <a:close/>
                <a:moveTo>
                  <a:pt x="1714" y="1110"/>
                </a:moveTo>
                <a:lnTo>
                  <a:pt x="1666" y="1110"/>
                </a:lnTo>
                <a:lnTo>
                  <a:pt x="1666" y="1063"/>
                </a:lnTo>
                <a:lnTo>
                  <a:pt x="1714" y="1063"/>
                </a:lnTo>
                <a:lnTo>
                  <a:pt x="1714" y="1110"/>
                </a:lnTo>
                <a:close/>
                <a:moveTo>
                  <a:pt x="1638" y="1110"/>
                </a:moveTo>
                <a:lnTo>
                  <a:pt x="1591" y="1110"/>
                </a:lnTo>
                <a:lnTo>
                  <a:pt x="1591" y="1063"/>
                </a:lnTo>
                <a:lnTo>
                  <a:pt x="1638" y="1063"/>
                </a:lnTo>
                <a:lnTo>
                  <a:pt x="1638" y="1110"/>
                </a:lnTo>
                <a:close/>
                <a:moveTo>
                  <a:pt x="1562" y="1110"/>
                </a:moveTo>
                <a:lnTo>
                  <a:pt x="1515" y="1110"/>
                </a:lnTo>
                <a:lnTo>
                  <a:pt x="1515" y="1063"/>
                </a:lnTo>
                <a:lnTo>
                  <a:pt x="1562" y="1063"/>
                </a:lnTo>
                <a:lnTo>
                  <a:pt x="1562" y="1110"/>
                </a:lnTo>
                <a:close/>
                <a:moveTo>
                  <a:pt x="1486" y="1110"/>
                </a:moveTo>
                <a:lnTo>
                  <a:pt x="1439" y="1110"/>
                </a:lnTo>
                <a:lnTo>
                  <a:pt x="1439" y="1063"/>
                </a:lnTo>
                <a:lnTo>
                  <a:pt x="1486" y="1063"/>
                </a:lnTo>
                <a:lnTo>
                  <a:pt x="1486" y="1110"/>
                </a:lnTo>
                <a:close/>
                <a:moveTo>
                  <a:pt x="1032" y="1110"/>
                </a:moveTo>
                <a:lnTo>
                  <a:pt x="985" y="1110"/>
                </a:lnTo>
                <a:lnTo>
                  <a:pt x="985" y="1063"/>
                </a:lnTo>
                <a:lnTo>
                  <a:pt x="1032" y="1063"/>
                </a:lnTo>
                <a:lnTo>
                  <a:pt x="1032" y="1110"/>
                </a:lnTo>
                <a:close/>
                <a:moveTo>
                  <a:pt x="956" y="1110"/>
                </a:moveTo>
                <a:lnTo>
                  <a:pt x="909" y="1110"/>
                </a:lnTo>
                <a:lnTo>
                  <a:pt x="909" y="1063"/>
                </a:lnTo>
                <a:lnTo>
                  <a:pt x="956" y="1063"/>
                </a:lnTo>
                <a:lnTo>
                  <a:pt x="956" y="1110"/>
                </a:lnTo>
                <a:close/>
                <a:moveTo>
                  <a:pt x="881" y="1110"/>
                </a:moveTo>
                <a:lnTo>
                  <a:pt x="833" y="1110"/>
                </a:lnTo>
                <a:lnTo>
                  <a:pt x="833" y="1063"/>
                </a:lnTo>
                <a:lnTo>
                  <a:pt x="881" y="1063"/>
                </a:lnTo>
                <a:lnTo>
                  <a:pt x="881" y="1110"/>
                </a:lnTo>
                <a:close/>
                <a:moveTo>
                  <a:pt x="805" y="1110"/>
                </a:moveTo>
                <a:lnTo>
                  <a:pt x="758" y="1110"/>
                </a:lnTo>
                <a:lnTo>
                  <a:pt x="758" y="1063"/>
                </a:lnTo>
                <a:lnTo>
                  <a:pt x="805" y="1063"/>
                </a:lnTo>
                <a:lnTo>
                  <a:pt x="805" y="1110"/>
                </a:lnTo>
                <a:close/>
                <a:moveTo>
                  <a:pt x="2622" y="1035"/>
                </a:moveTo>
                <a:lnTo>
                  <a:pt x="2575" y="1035"/>
                </a:lnTo>
                <a:lnTo>
                  <a:pt x="2575" y="987"/>
                </a:lnTo>
                <a:lnTo>
                  <a:pt x="2622" y="987"/>
                </a:lnTo>
                <a:lnTo>
                  <a:pt x="2622" y="1035"/>
                </a:lnTo>
                <a:close/>
                <a:moveTo>
                  <a:pt x="2547" y="1035"/>
                </a:moveTo>
                <a:lnTo>
                  <a:pt x="2499" y="1035"/>
                </a:lnTo>
                <a:lnTo>
                  <a:pt x="2499" y="987"/>
                </a:lnTo>
                <a:lnTo>
                  <a:pt x="2547" y="987"/>
                </a:lnTo>
                <a:lnTo>
                  <a:pt x="2547" y="1035"/>
                </a:lnTo>
                <a:close/>
                <a:moveTo>
                  <a:pt x="2471" y="1035"/>
                </a:moveTo>
                <a:lnTo>
                  <a:pt x="2424" y="1035"/>
                </a:lnTo>
                <a:lnTo>
                  <a:pt x="2424" y="987"/>
                </a:lnTo>
                <a:lnTo>
                  <a:pt x="2471" y="987"/>
                </a:lnTo>
                <a:lnTo>
                  <a:pt x="2471" y="1035"/>
                </a:lnTo>
                <a:close/>
                <a:moveTo>
                  <a:pt x="2395" y="1035"/>
                </a:moveTo>
                <a:lnTo>
                  <a:pt x="2348" y="1035"/>
                </a:lnTo>
                <a:lnTo>
                  <a:pt x="2348" y="987"/>
                </a:lnTo>
                <a:lnTo>
                  <a:pt x="2395" y="987"/>
                </a:lnTo>
                <a:lnTo>
                  <a:pt x="2395" y="1035"/>
                </a:lnTo>
                <a:close/>
                <a:moveTo>
                  <a:pt x="2319" y="1035"/>
                </a:moveTo>
                <a:lnTo>
                  <a:pt x="2272" y="1035"/>
                </a:lnTo>
                <a:lnTo>
                  <a:pt x="2272" y="987"/>
                </a:lnTo>
                <a:lnTo>
                  <a:pt x="2319" y="987"/>
                </a:lnTo>
                <a:lnTo>
                  <a:pt x="2319" y="1035"/>
                </a:lnTo>
                <a:close/>
                <a:moveTo>
                  <a:pt x="2168" y="1035"/>
                </a:moveTo>
                <a:lnTo>
                  <a:pt x="2121" y="1035"/>
                </a:lnTo>
                <a:lnTo>
                  <a:pt x="2121" y="987"/>
                </a:lnTo>
                <a:lnTo>
                  <a:pt x="2168" y="987"/>
                </a:lnTo>
                <a:lnTo>
                  <a:pt x="2168" y="1035"/>
                </a:lnTo>
                <a:close/>
                <a:moveTo>
                  <a:pt x="2092" y="1035"/>
                </a:moveTo>
                <a:lnTo>
                  <a:pt x="2045" y="1035"/>
                </a:lnTo>
                <a:lnTo>
                  <a:pt x="2045" y="987"/>
                </a:lnTo>
                <a:lnTo>
                  <a:pt x="2092" y="987"/>
                </a:lnTo>
                <a:lnTo>
                  <a:pt x="2092" y="1035"/>
                </a:lnTo>
                <a:close/>
                <a:moveTo>
                  <a:pt x="2016" y="1035"/>
                </a:moveTo>
                <a:lnTo>
                  <a:pt x="1969" y="1035"/>
                </a:lnTo>
                <a:lnTo>
                  <a:pt x="1969" y="987"/>
                </a:lnTo>
                <a:lnTo>
                  <a:pt x="2016" y="987"/>
                </a:lnTo>
                <a:lnTo>
                  <a:pt x="2016" y="1035"/>
                </a:lnTo>
                <a:close/>
                <a:moveTo>
                  <a:pt x="1941" y="1035"/>
                </a:moveTo>
                <a:lnTo>
                  <a:pt x="1893" y="1035"/>
                </a:lnTo>
                <a:lnTo>
                  <a:pt x="1893" y="987"/>
                </a:lnTo>
                <a:lnTo>
                  <a:pt x="1941" y="987"/>
                </a:lnTo>
                <a:lnTo>
                  <a:pt x="1941" y="1035"/>
                </a:lnTo>
                <a:close/>
                <a:moveTo>
                  <a:pt x="1865" y="1035"/>
                </a:moveTo>
                <a:lnTo>
                  <a:pt x="1818" y="1035"/>
                </a:lnTo>
                <a:lnTo>
                  <a:pt x="1818" y="987"/>
                </a:lnTo>
                <a:lnTo>
                  <a:pt x="1865" y="987"/>
                </a:lnTo>
                <a:lnTo>
                  <a:pt x="1865" y="1035"/>
                </a:lnTo>
                <a:close/>
                <a:moveTo>
                  <a:pt x="1789" y="1035"/>
                </a:moveTo>
                <a:lnTo>
                  <a:pt x="1742" y="1035"/>
                </a:lnTo>
                <a:lnTo>
                  <a:pt x="1742" y="987"/>
                </a:lnTo>
                <a:lnTo>
                  <a:pt x="1789" y="987"/>
                </a:lnTo>
                <a:lnTo>
                  <a:pt x="1789" y="1035"/>
                </a:lnTo>
                <a:close/>
                <a:moveTo>
                  <a:pt x="1714" y="1035"/>
                </a:moveTo>
                <a:lnTo>
                  <a:pt x="1666" y="1035"/>
                </a:lnTo>
                <a:lnTo>
                  <a:pt x="1666" y="987"/>
                </a:lnTo>
                <a:lnTo>
                  <a:pt x="1714" y="987"/>
                </a:lnTo>
                <a:lnTo>
                  <a:pt x="1714" y="1035"/>
                </a:lnTo>
                <a:close/>
                <a:moveTo>
                  <a:pt x="1638" y="1035"/>
                </a:moveTo>
                <a:lnTo>
                  <a:pt x="1591" y="1035"/>
                </a:lnTo>
                <a:lnTo>
                  <a:pt x="1591" y="987"/>
                </a:lnTo>
                <a:lnTo>
                  <a:pt x="1638" y="987"/>
                </a:lnTo>
                <a:lnTo>
                  <a:pt x="1638" y="1035"/>
                </a:lnTo>
                <a:close/>
                <a:moveTo>
                  <a:pt x="1562" y="1035"/>
                </a:moveTo>
                <a:lnTo>
                  <a:pt x="1515" y="1035"/>
                </a:lnTo>
                <a:lnTo>
                  <a:pt x="1515" y="987"/>
                </a:lnTo>
                <a:lnTo>
                  <a:pt x="1562" y="987"/>
                </a:lnTo>
                <a:lnTo>
                  <a:pt x="1562" y="1035"/>
                </a:lnTo>
                <a:close/>
                <a:moveTo>
                  <a:pt x="1486" y="1035"/>
                </a:moveTo>
                <a:lnTo>
                  <a:pt x="1439" y="1035"/>
                </a:lnTo>
                <a:lnTo>
                  <a:pt x="1439" y="987"/>
                </a:lnTo>
                <a:lnTo>
                  <a:pt x="1486" y="987"/>
                </a:lnTo>
                <a:lnTo>
                  <a:pt x="1486" y="1035"/>
                </a:lnTo>
                <a:close/>
                <a:moveTo>
                  <a:pt x="805" y="1035"/>
                </a:moveTo>
                <a:lnTo>
                  <a:pt x="758" y="1035"/>
                </a:lnTo>
                <a:lnTo>
                  <a:pt x="758" y="987"/>
                </a:lnTo>
                <a:lnTo>
                  <a:pt x="805" y="987"/>
                </a:lnTo>
                <a:lnTo>
                  <a:pt x="805" y="1035"/>
                </a:lnTo>
                <a:close/>
                <a:moveTo>
                  <a:pt x="729" y="1035"/>
                </a:moveTo>
                <a:lnTo>
                  <a:pt x="682" y="1035"/>
                </a:lnTo>
                <a:lnTo>
                  <a:pt x="682" y="987"/>
                </a:lnTo>
                <a:lnTo>
                  <a:pt x="729" y="987"/>
                </a:lnTo>
                <a:lnTo>
                  <a:pt x="729" y="1035"/>
                </a:lnTo>
                <a:close/>
                <a:moveTo>
                  <a:pt x="653" y="1035"/>
                </a:moveTo>
                <a:lnTo>
                  <a:pt x="606" y="1035"/>
                </a:lnTo>
                <a:lnTo>
                  <a:pt x="606" y="987"/>
                </a:lnTo>
                <a:lnTo>
                  <a:pt x="653" y="987"/>
                </a:lnTo>
                <a:lnTo>
                  <a:pt x="653" y="1035"/>
                </a:lnTo>
                <a:close/>
                <a:moveTo>
                  <a:pt x="2776" y="959"/>
                </a:moveTo>
                <a:lnTo>
                  <a:pt x="2726" y="959"/>
                </a:lnTo>
                <a:lnTo>
                  <a:pt x="2726" y="912"/>
                </a:lnTo>
                <a:lnTo>
                  <a:pt x="2776" y="912"/>
                </a:lnTo>
                <a:lnTo>
                  <a:pt x="2776" y="959"/>
                </a:lnTo>
                <a:close/>
                <a:moveTo>
                  <a:pt x="2700" y="959"/>
                </a:moveTo>
                <a:lnTo>
                  <a:pt x="2651" y="959"/>
                </a:lnTo>
                <a:lnTo>
                  <a:pt x="2651" y="912"/>
                </a:lnTo>
                <a:lnTo>
                  <a:pt x="2700" y="912"/>
                </a:lnTo>
                <a:lnTo>
                  <a:pt x="2700" y="959"/>
                </a:lnTo>
                <a:close/>
                <a:moveTo>
                  <a:pt x="2622" y="959"/>
                </a:moveTo>
                <a:lnTo>
                  <a:pt x="2575" y="959"/>
                </a:lnTo>
                <a:lnTo>
                  <a:pt x="2575" y="912"/>
                </a:lnTo>
                <a:lnTo>
                  <a:pt x="2622" y="912"/>
                </a:lnTo>
                <a:lnTo>
                  <a:pt x="2622" y="959"/>
                </a:lnTo>
                <a:close/>
                <a:moveTo>
                  <a:pt x="2547" y="959"/>
                </a:moveTo>
                <a:lnTo>
                  <a:pt x="2499" y="959"/>
                </a:lnTo>
                <a:lnTo>
                  <a:pt x="2499" y="912"/>
                </a:lnTo>
                <a:lnTo>
                  <a:pt x="2547" y="912"/>
                </a:lnTo>
                <a:lnTo>
                  <a:pt x="2547" y="959"/>
                </a:lnTo>
                <a:close/>
                <a:moveTo>
                  <a:pt x="2471" y="959"/>
                </a:moveTo>
                <a:lnTo>
                  <a:pt x="2424" y="959"/>
                </a:lnTo>
                <a:lnTo>
                  <a:pt x="2424" y="912"/>
                </a:lnTo>
                <a:lnTo>
                  <a:pt x="2471" y="912"/>
                </a:lnTo>
                <a:lnTo>
                  <a:pt x="2471" y="959"/>
                </a:lnTo>
                <a:close/>
                <a:moveTo>
                  <a:pt x="2395" y="959"/>
                </a:moveTo>
                <a:lnTo>
                  <a:pt x="2348" y="959"/>
                </a:lnTo>
                <a:lnTo>
                  <a:pt x="2348" y="912"/>
                </a:lnTo>
                <a:lnTo>
                  <a:pt x="2395" y="912"/>
                </a:lnTo>
                <a:lnTo>
                  <a:pt x="2395" y="959"/>
                </a:lnTo>
                <a:close/>
                <a:moveTo>
                  <a:pt x="2319" y="959"/>
                </a:moveTo>
                <a:lnTo>
                  <a:pt x="2272" y="959"/>
                </a:lnTo>
                <a:lnTo>
                  <a:pt x="2272" y="912"/>
                </a:lnTo>
                <a:lnTo>
                  <a:pt x="2319" y="912"/>
                </a:lnTo>
                <a:lnTo>
                  <a:pt x="2319" y="959"/>
                </a:lnTo>
                <a:close/>
                <a:moveTo>
                  <a:pt x="2168" y="959"/>
                </a:moveTo>
                <a:lnTo>
                  <a:pt x="2121" y="959"/>
                </a:lnTo>
                <a:lnTo>
                  <a:pt x="2121" y="912"/>
                </a:lnTo>
                <a:lnTo>
                  <a:pt x="2168" y="912"/>
                </a:lnTo>
                <a:lnTo>
                  <a:pt x="2168" y="959"/>
                </a:lnTo>
                <a:close/>
                <a:moveTo>
                  <a:pt x="2092" y="959"/>
                </a:moveTo>
                <a:lnTo>
                  <a:pt x="2045" y="959"/>
                </a:lnTo>
                <a:lnTo>
                  <a:pt x="2045" y="912"/>
                </a:lnTo>
                <a:lnTo>
                  <a:pt x="2092" y="912"/>
                </a:lnTo>
                <a:lnTo>
                  <a:pt x="2092" y="959"/>
                </a:lnTo>
                <a:close/>
                <a:moveTo>
                  <a:pt x="2016" y="959"/>
                </a:moveTo>
                <a:lnTo>
                  <a:pt x="1969" y="959"/>
                </a:lnTo>
                <a:lnTo>
                  <a:pt x="1969" y="912"/>
                </a:lnTo>
                <a:lnTo>
                  <a:pt x="2016" y="912"/>
                </a:lnTo>
                <a:lnTo>
                  <a:pt x="2016" y="959"/>
                </a:lnTo>
                <a:close/>
                <a:moveTo>
                  <a:pt x="1941" y="959"/>
                </a:moveTo>
                <a:lnTo>
                  <a:pt x="1893" y="959"/>
                </a:lnTo>
                <a:lnTo>
                  <a:pt x="1893" y="912"/>
                </a:lnTo>
                <a:lnTo>
                  <a:pt x="1941" y="912"/>
                </a:lnTo>
                <a:lnTo>
                  <a:pt x="1941" y="959"/>
                </a:lnTo>
                <a:close/>
                <a:moveTo>
                  <a:pt x="1865" y="959"/>
                </a:moveTo>
                <a:lnTo>
                  <a:pt x="1818" y="959"/>
                </a:lnTo>
                <a:lnTo>
                  <a:pt x="1818" y="912"/>
                </a:lnTo>
                <a:lnTo>
                  <a:pt x="1865" y="912"/>
                </a:lnTo>
                <a:lnTo>
                  <a:pt x="1865" y="959"/>
                </a:lnTo>
                <a:close/>
                <a:moveTo>
                  <a:pt x="1789" y="959"/>
                </a:moveTo>
                <a:lnTo>
                  <a:pt x="1742" y="959"/>
                </a:lnTo>
                <a:lnTo>
                  <a:pt x="1742" y="912"/>
                </a:lnTo>
                <a:lnTo>
                  <a:pt x="1789" y="912"/>
                </a:lnTo>
                <a:lnTo>
                  <a:pt x="1789" y="959"/>
                </a:lnTo>
                <a:close/>
                <a:moveTo>
                  <a:pt x="1714" y="959"/>
                </a:moveTo>
                <a:lnTo>
                  <a:pt x="1666" y="959"/>
                </a:lnTo>
                <a:lnTo>
                  <a:pt x="1666" y="912"/>
                </a:lnTo>
                <a:lnTo>
                  <a:pt x="1714" y="912"/>
                </a:lnTo>
                <a:lnTo>
                  <a:pt x="1714" y="959"/>
                </a:lnTo>
                <a:close/>
                <a:moveTo>
                  <a:pt x="1638" y="959"/>
                </a:moveTo>
                <a:lnTo>
                  <a:pt x="1591" y="959"/>
                </a:lnTo>
                <a:lnTo>
                  <a:pt x="1591" y="912"/>
                </a:lnTo>
                <a:lnTo>
                  <a:pt x="1638" y="912"/>
                </a:lnTo>
                <a:lnTo>
                  <a:pt x="1638" y="959"/>
                </a:lnTo>
                <a:close/>
                <a:moveTo>
                  <a:pt x="1562" y="959"/>
                </a:moveTo>
                <a:lnTo>
                  <a:pt x="1515" y="959"/>
                </a:lnTo>
                <a:lnTo>
                  <a:pt x="1515" y="912"/>
                </a:lnTo>
                <a:lnTo>
                  <a:pt x="1562" y="912"/>
                </a:lnTo>
                <a:lnTo>
                  <a:pt x="1562" y="959"/>
                </a:lnTo>
                <a:close/>
                <a:moveTo>
                  <a:pt x="1486" y="959"/>
                </a:moveTo>
                <a:lnTo>
                  <a:pt x="1439" y="959"/>
                </a:lnTo>
                <a:lnTo>
                  <a:pt x="1439" y="912"/>
                </a:lnTo>
                <a:lnTo>
                  <a:pt x="1486" y="912"/>
                </a:lnTo>
                <a:lnTo>
                  <a:pt x="1486" y="959"/>
                </a:lnTo>
                <a:close/>
                <a:moveTo>
                  <a:pt x="881" y="959"/>
                </a:moveTo>
                <a:lnTo>
                  <a:pt x="833" y="959"/>
                </a:lnTo>
                <a:lnTo>
                  <a:pt x="833" y="912"/>
                </a:lnTo>
                <a:lnTo>
                  <a:pt x="881" y="912"/>
                </a:lnTo>
                <a:lnTo>
                  <a:pt x="881" y="959"/>
                </a:lnTo>
                <a:close/>
                <a:moveTo>
                  <a:pt x="653" y="959"/>
                </a:moveTo>
                <a:lnTo>
                  <a:pt x="606" y="959"/>
                </a:lnTo>
                <a:lnTo>
                  <a:pt x="606" y="912"/>
                </a:lnTo>
                <a:lnTo>
                  <a:pt x="653" y="912"/>
                </a:lnTo>
                <a:lnTo>
                  <a:pt x="653" y="959"/>
                </a:lnTo>
                <a:close/>
                <a:moveTo>
                  <a:pt x="578" y="959"/>
                </a:moveTo>
                <a:lnTo>
                  <a:pt x="530" y="959"/>
                </a:lnTo>
                <a:lnTo>
                  <a:pt x="530" y="912"/>
                </a:lnTo>
                <a:lnTo>
                  <a:pt x="578" y="912"/>
                </a:lnTo>
                <a:lnTo>
                  <a:pt x="578" y="959"/>
                </a:lnTo>
                <a:close/>
                <a:moveTo>
                  <a:pt x="2928" y="883"/>
                </a:moveTo>
                <a:lnTo>
                  <a:pt x="2878" y="883"/>
                </a:lnTo>
                <a:lnTo>
                  <a:pt x="2878" y="836"/>
                </a:lnTo>
                <a:lnTo>
                  <a:pt x="2928" y="836"/>
                </a:lnTo>
                <a:lnTo>
                  <a:pt x="2928" y="883"/>
                </a:lnTo>
                <a:close/>
                <a:moveTo>
                  <a:pt x="2776" y="883"/>
                </a:moveTo>
                <a:lnTo>
                  <a:pt x="2726" y="883"/>
                </a:lnTo>
                <a:lnTo>
                  <a:pt x="2726" y="836"/>
                </a:lnTo>
                <a:lnTo>
                  <a:pt x="2776" y="836"/>
                </a:lnTo>
                <a:lnTo>
                  <a:pt x="2776" y="883"/>
                </a:lnTo>
                <a:close/>
                <a:moveTo>
                  <a:pt x="2700" y="883"/>
                </a:moveTo>
                <a:lnTo>
                  <a:pt x="2651" y="883"/>
                </a:lnTo>
                <a:lnTo>
                  <a:pt x="2651" y="836"/>
                </a:lnTo>
                <a:lnTo>
                  <a:pt x="2700" y="836"/>
                </a:lnTo>
                <a:lnTo>
                  <a:pt x="2700" y="883"/>
                </a:lnTo>
                <a:close/>
                <a:moveTo>
                  <a:pt x="2622" y="883"/>
                </a:moveTo>
                <a:lnTo>
                  <a:pt x="2575" y="883"/>
                </a:lnTo>
                <a:lnTo>
                  <a:pt x="2575" y="836"/>
                </a:lnTo>
                <a:lnTo>
                  <a:pt x="2622" y="836"/>
                </a:lnTo>
                <a:lnTo>
                  <a:pt x="2622" y="883"/>
                </a:lnTo>
                <a:close/>
                <a:moveTo>
                  <a:pt x="2547" y="883"/>
                </a:moveTo>
                <a:lnTo>
                  <a:pt x="2499" y="883"/>
                </a:lnTo>
                <a:lnTo>
                  <a:pt x="2499" y="836"/>
                </a:lnTo>
                <a:lnTo>
                  <a:pt x="2547" y="836"/>
                </a:lnTo>
                <a:lnTo>
                  <a:pt x="2547" y="883"/>
                </a:lnTo>
                <a:close/>
                <a:moveTo>
                  <a:pt x="2471" y="883"/>
                </a:moveTo>
                <a:lnTo>
                  <a:pt x="2424" y="883"/>
                </a:lnTo>
                <a:lnTo>
                  <a:pt x="2424" y="836"/>
                </a:lnTo>
                <a:lnTo>
                  <a:pt x="2471" y="836"/>
                </a:lnTo>
                <a:lnTo>
                  <a:pt x="2471" y="883"/>
                </a:lnTo>
                <a:close/>
                <a:moveTo>
                  <a:pt x="2395" y="883"/>
                </a:moveTo>
                <a:lnTo>
                  <a:pt x="2348" y="883"/>
                </a:lnTo>
                <a:lnTo>
                  <a:pt x="2348" y="836"/>
                </a:lnTo>
                <a:lnTo>
                  <a:pt x="2395" y="836"/>
                </a:lnTo>
                <a:lnTo>
                  <a:pt x="2395" y="883"/>
                </a:lnTo>
                <a:close/>
                <a:moveTo>
                  <a:pt x="2319" y="883"/>
                </a:moveTo>
                <a:lnTo>
                  <a:pt x="2272" y="883"/>
                </a:lnTo>
                <a:lnTo>
                  <a:pt x="2272" y="836"/>
                </a:lnTo>
                <a:lnTo>
                  <a:pt x="2319" y="836"/>
                </a:lnTo>
                <a:lnTo>
                  <a:pt x="2319" y="883"/>
                </a:lnTo>
                <a:close/>
                <a:moveTo>
                  <a:pt x="2244" y="883"/>
                </a:moveTo>
                <a:lnTo>
                  <a:pt x="2196" y="883"/>
                </a:lnTo>
                <a:lnTo>
                  <a:pt x="2196" y="836"/>
                </a:lnTo>
                <a:lnTo>
                  <a:pt x="2244" y="836"/>
                </a:lnTo>
                <a:lnTo>
                  <a:pt x="2244" y="883"/>
                </a:lnTo>
                <a:close/>
                <a:moveTo>
                  <a:pt x="2168" y="883"/>
                </a:moveTo>
                <a:lnTo>
                  <a:pt x="2121" y="883"/>
                </a:lnTo>
                <a:lnTo>
                  <a:pt x="2121" y="836"/>
                </a:lnTo>
                <a:lnTo>
                  <a:pt x="2168" y="836"/>
                </a:lnTo>
                <a:lnTo>
                  <a:pt x="2168" y="883"/>
                </a:lnTo>
                <a:close/>
                <a:moveTo>
                  <a:pt x="2092" y="883"/>
                </a:moveTo>
                <a:lnTo>
                  <a:pt x="2045" y="883"/>
                </a:lnTo>
                <a:lnTo>
                  <a:pt x="2045" y="836"/>
                </a:lnTo>
                <a:lnTo>
                  <a:pt x="2092" y="836"/>
                </a:lnTo>
                <a:lnTo>
                  <a:pt x="2092" y="883"/>
                </a:lnTo>
                <a:close/>
                <a:moveTo>
                  <a:pt x="2016" y="883"/>
                </a:moveTo>
                <a:lnTo>
                  <a:pt x="1969" y="883"/>
                </a:lnTo>
                <a:lnTo>
                  <a:pt x="1969" y="836"/>
                </a:lnTo>
                <a:lnTo>
                  <a:pt x="2016" y="836"/>
                </a:lnTo>
                <a:lnTo>
                  <a:pt x="2016" y="883"/>
                </a:lnTo>
                <a:close/>
                <a:moveTo>
                  <a:pt x="1865" y="883"/>
                </a:moveTo>
                <a:lnTo>
                  <a:pt x="1818" y="883"/>
                </a:lnTo>
                <a:lnTo>
                  <a:pt x="1818" y="836"/>
                </a:lnTo>
                <a:lnTo>
                  <a:pt x="1865" y="836"/>
                </a:lnTo>
                <a:lnTo>
                  <a:pt x="1865" y="883"/>
                </a:lnTo>
                <a:close/>
                <a:moveTo>
                  <a:pt x="1789" y="883"/>
                </a:moveTo>
                <a:lnTo>
                  <a:pt x="1742" y="883"/>
                </a:lnTo>
                <a:lnTo>
                  <a:pt x="1742" y="836"/>
                </a:lnTo>
                <a:lnTo>
                  <a:pt x="1789" y="836"/>
                </a:lnTo>
                <a:lnTo>
                  <a:pt x="1789" y="883"/>
                </a:lnTo>
                <a:close/>
                <a:moveTo>
                  <a:pt x="1714" y="883"/>
                </a:moveTo>
                <a:lnTo>
                  <a:pt x="1666" y="883"/>
                </a:lnTo>
                <a:lnTo>
                  <a:pt x="1666" y="836"/>
                </a:lnTo>
                <a:lnTo>
                  <a:pt x="1714" y="836"/>
                </a:lnTo>
                <a:lnTo>
                  <a:pt x="1714" y="883"/>
                </a:lnTo>
                <a:close/>
                <a:moveTo>
                  <a:pt x="1638" y="883"/>
                </a:moveTo>
                <a:lnTo>
                  <a:pt x="1591" y="883"/>
                </a:lnTo>
                <a:lnTo>
                  <a:pt x="1591" y="836"/>
                </a:lnTo>
                <a:lnTo>
                  <a:pt x="1638" y="836"/>
                </a:lnTo>
                <a:lnTo>
                  <a:pt x="1638" y="883"/>
                </a:lnTo>
                <a:close/>
                <a:moveTo>
                  <a:pt x="1562" y="883"/>
                </a:moveTo>
                <a:lnTo>
                  <a:pt x="1515" y="883"/>
                </a:lnTo>
                <a:lnTo>
                  <a:pt x="1515" y="836"/>
                </a:lnTo>
                <a:lnTo>
                  <a:pt x="1562" y="836"/>
                </a:lnTo>
                <a:lnTo>
                  <a:pt x="1562" y="883"/>
                </a:lnTo>
                <a:close/>
                <a:moveTo>
                  <a:pt x="805" y="883"/>
                </a:moveTo>
                <a:lnTo>
                  <a:pt x="758" y="883"/>
                </a:lnTo>
                <a:lnTo>
                  <a:pt x="758" y="836"/>
                </a:lnTo>
                <a:lnTo>
                  <a:pt x="805" y="836"/>
                </a:lnTo>
                <a:lnTo>
                  <a:pt x="805" y="883"/>
                </a:lnTo>
                <a:close/>
                <a:moveTo>
                  <a:pt x="729" y="883"/>
                </a:moveTo>
                <a:lnTo>
                  <a:pt x="682" y="883"/>
                </a:lnTo>
                <a:lnTo>
                  <a:pt x="682" y="836"/>
                </a:lnTo>
                <a:lnTo>
                  <a:pt x="729" y="836"/>
                </a:lnTo>
                <a:lnTo>
                  <a:pt x="729" y="883"/>
                </a:lnTo>
                <a:close/>
                <a:moveTo>
                  <a:pt x="653" y="883"/>
                </a:moveTo>
                <a:lnTo>
                  <a:pt x="606" y="883"/>
                </a:lnTo>
                <a:lnTo>
                  <a:pt x="606" y="836"/>
                </a:lnTo>
                <a:lnTo>
                  <a:pt x="653" y="836"/>
                </a:lnTo>
                <a:lnTo>
                  <a:pt x="653" y="883"/>
                </a:lnTo>
                <a:close/>
                <a:moveTo>
                  <a:pt x="578" y="883"/>
                </a:moveTo>
                <a:lnTo>
                  <a:pt x="530" y="883"/>
                </a:lnTo>
                <a:lnTo>
                  <a:pt x="530" y="836"/>
                </a:lnTo>
                <a:lnTo>
                  <a:pt x="578" y="836"/>
                </a:lnTo>
                <a:lnTo>
                  <a:pt x="578" y="883"/>
                </a:lnTo>
                <a:close/>
                <a:moveTo>
                  <a:pt x="502" y="883"/>
                </a:moveTo>
                <a:lnTo>
                  <a:pt x="455" y="883"/>
                </a:lnTo>
                <a:lnTo>
                  <a:pt x="455" y="836"/>
                </a:lnTo>
                <a:lnTo>
                  <a:pt x="502" y="836"/>
                </a:lnTo>
                <a:lnTo>
                  <a:pt x="502" y="883"/>
                </a:lnTo>
                <a:close/>
                <a:moveTo>
                  <a:pt x="3003" y="807"/>
                </a:moveTo>
                <a:lnTo>
                  <a:pt x="2954" y="807"/>
                </a:lnTo>
                <a:lnTo>
                  <a:pt x="2954" y="760"/>
                </a:lnTo>
                <a:lnTo>
                  <a:pt x="3003" y="760"/>
                </a:lnTo>
                <a:lnTo>
                  <a:pt x="3003" y="807"/>
                </a:lnTo>
                <a:close/>
                <a:moveTo>
                  <a:pt x="2852" y="807"/>
                </a:moveTo>
                <a:lnTo>
                  <a:pt x="2802" y="807"/>
                </a:lnTo>
                <a:lnTo>
                  <a:pt x="2802" y="760"/>
                </a:lnTo>
                <a:lnTo>
                  <a:pt x="2852" y="760"/>
                </a:lnTo>
                <a:lnTo>
                  <a:pt x="2852" y="807"/>
                </a:lnTo>
                <a:close/>
                <a:moveTo>
                  <a:pt x="2776" y="807"/>
                </a:moveTo>
                <a:lnTo>
                  <a:pt x="2726" y="807"/>
                </a:lnTo>
                <a:lnTo>
                  <a:pt x="2726" y="760"/>
                </a:lnTo>
                <a:lnTo>
                  <a:pt x="2776" y="760"/>
                </a:lnTo>
                <a:lnTo>
                  <a:pt x="2776" y="807"/>
                </a:lnTo>
                <a:close/>
                <a:moveTo>
                  <a:pt x="2700" y="807"/>
                </a:moveTo>
                <a:lnTo>
                  <a:pt x="2651" y="807"/>
                </a:lnTo>
                <a:lnTo>
                  <a:pt x="2651" y="760"/>
                </a:lnTo>
                <a:lnTo>
                  <a:pt x="2700" y="760"/>
                </a:lnTo>
                <a:lnTo>
                  <a:pt x="2700" y="807"/>
                </a:lnTo>
                <a:close/>
                <a:moveTo>
                  <a:pt x="2622" y="807"/>
                </a:moveTo>
                <a:lnTo>
                  <a:pt x="2575" y="807"/>
                </a:lnTo>
                <a:lnTo>
                  <a:pt x="2575" y="760"/>
                </a:lnTo>
                <a:lnTo>
                  <a:pt x="2622" y="760"/>
                </a:lnTo>
                <a:lnTo>
                  <a:pt x="2622" y="807"/>
                </a:lnTo>
                <a:close/>
                <a:moveTo>
                  <a:pt x="2547" y="807"/>
                </a:moveTo>
                <a:lnTo>
                  <a:pt x="2499" y="807"/>
                </a:lnTo>
                <a:lnTo>
                  <a:pt x="2499" y="760"/>
                </a:lnTo>
                <a:lnTo>
                  <a:pt x="2547" y="760"/>
                </a:lnTo>
                <a:lnTo>
                  <a:pt x="2547" y="807"/>
                </a:lnTo>
                <a:close/>
                <a:moveTo>
                  <a:pt x="2471" y="807"/>
                </a:moveTo>
                <a:lnTo>
                  <a:pt x="2424" y="807"/>
                </a:lnTo>
                <a:lnTo>
                  <a:pt x="2424" y="760"/>
                </a:lnTo>
                <a:lnTo>
                  <a:pt x="2471" y="760"/>
                </a:lnTo>
                <a:lnTo>
                  <a:pt x="2471" y="807"/>
                </a:lnTo>
                <a:close/>
                <a:moveTo>
                  <a:pt x="2395" y="807"/>
                </a:moveTo>
                <a:lnTo>
                  <a:pt x="2348" y="807"/>
                </a:lnTo>
                <a:lnTo>
                  <a:pt x="2348" y="760"/>
                </a:lnTo>
                <a:lnTo>
                  <a:pt x="2395" y="760"/>
                </a:lnTo>
                <a:lnTo>
                  <a:pt x="2395" y="807"/>
                </a:lnTo>
                <a:close/>
                <a:moveTo>
                  <a:pt x="2319" y="807"/>
                </a:moveTo>
                <a:lnTo>
                  <a:pt x="2272" y="807"/>
                </a:lnTo>
                <a:lnTo>
                  <a:pt x="2272" y="760"/>
                </a:lnTo>
                <a:lnTo>
                  <a:pt x="2319" y="760"/>
                </a:lnTo>
                <a:lnTo>
                  <a:pt x="2319" y="807"/>
                </a:lnTo>
                <a:close/>
                <a:moveTo>
                  <a:pt x="2244" y="807"/>
                </a:moveTo>
                <a:lnTo>
                  <a:pt x="2196" y="807"/>
                </a:lnTo>
                <a:lnTo>
                  <a:pt x="2196" y="760"/>
                </a:lnTo>
                <a:lnTo>
                  <a:pt x="2244" y="760"/>
                </a:lnTo>
                <a:lnTo>
                  <a:pt x="2244" y="807"/>
                </a:lnTo>
                <a:close/>
                <a:moveTo>
                  <a:pt x="2168" y="807"/>
                </a:moveTo>
                <a:lnTo>
                  <a:pt x="2121" y="807"/>
                </a:lnTo>
                <a:lnTo>
                  <a:pt x="2121" y="760"/>
                </a:lnTo>
                <a:lnTo>
                  <a:pt x="2168" y="760"/>
                </a:lnTo>
                <a:lnTo>
                  <a:pt x="2168" y="807"/>
                </a:lnTo>
                <a:close/>
                <a:moveTo>
                  <a:pt x="2092" y="807"/>
                </a:moveTo>
                <a:lnTo>
                  <a:pt x="2045" y="807"/>
                </a:lnTo>
                <a:lnTo>
                  <a:pt x="2045" y="760"/>
                </a:lnTo>
                <a:lnTo>
                  <a:pt x="2092" y="760"/>
                </a:lnTo>
                <a:lnTo>
                  <a:pt x="2092" y="807"/>
                </a:lnTo>
                <a:close/>
                <a:moveTo>
                  <a:pt x="2016" y="807"/>
                </a:moveTo>
                <a:lnTo>
                  <a:pt x="1969" y="807"/>
                </a:lnTo>
                <a:lnTo>
                  <a:pt x="1969" y="760"/>
                </a:lnTo>
                <a:lnTo>
                  <a:pt x="2016" y="760"/>
                </a:lnTo>
                <a:lnTo>
                  <a:pt x="2016" y="807"/>
                </a:lnTo>
                <a:close/>
                <a:moveTo>
                  <a:pt x="1941" y="807"/>
                </a:moveTo>
                <a:lnTo>
                  <a:pt x="1893" y="807"/>
                </a:lnTo>
                <a:lnTo>
                  <a:pt x="1893" y="760"/>
                </a:lnTo>
                <a:lnTo>
                  <a:pt x="1941" y="760"/>
                </a:lnTo>
                <a:lnTo>
                  <a:pt x="1941" y="807"/>
                </a:lnTo>
                <a:close/>
                <a:moveTo>
                  <a:pt x="1789" y="807"/>
                </a:moveTo>
                <a:lnTo>
                  <a:pt x="1742" y="807"/>
                </a:lnTo>
                <a:lnTo>
                  <a:pt x="1742" y="760"/>
                </a:lnTo>
                <a:lnTo>
                  <a:pt x="1789" y="760"/>
                </a:lnTo>
                <a:lnTo>
                  <a:pt x="1789" y="807"/>
                </a:lnTo>
                <a:close/>
                <a:moveTo>
                  <a:pt x="1638" y="807"/>
                </a:moveTo>
                <a:lnTo>
                  <a:pt x="1591" y="807"/>
                </a:lnTo>
                <a:lnTo>
                  <a:pt x="1591" y="760"/>
                </a:lnTo>
                <a:lnTo>
                  <a:pt x="1638" y="760"/>
                </a:lnTo>
                <a:lnTo>
                  <a:pt x="1638" y="807"/>
                </a:lnTo>
                <a:close/>
                <a:moveTo>
                  <a:pt x="1562" y="807"/>
                </a:moveTo>
                <a:lnTo>
                  <a:pt x="1515" y="807"/>
                </a:lnTo>
                <a:lnTo>
                  <a:pt x="1515" y="760"/>
                </a:lnTo>
                <a:lnTo>
                  <a:pt x="1562" y="760"/>
                </a:lnTo>
                <a:lnTo>
                  <a:pt x="1562" y="807"/>
                </a:lnTo>
                <a:close/>
                <a:moveTo>
                  <a:pt x="881" y="807"/>
                </a:moveTo>
                <a:lnTo>
                  <a:pt x="833" y="807"/>
                </a:lnTo>
                <a:lnTo>
                  <a:pt x="833" y="760"/>
                </a:lnTo>
                <a:lnTo>
                  <a:pt x="881" y="760"/>
                </a:lnTo>
                <a:lnTo>
                  <a:pt x="881" y="807"/>
                </a:lnTo>
                <a:close/>
                <a:moveTo>
                  <a:pt x="805" y="807"/>
                </a:moveTo>
                <a:lnTo>
                  <a:pt x="758" y="807"/>
                </a:lnTo>
                <a:lnTo>
                  <a:pt x="758" y="760"/>
                </a:lnTo>
                <a:lnTo>
                  <a:pt x="805" y="760"/>
                </a:lnTo>
                <a:lnTo>
                  <a:pt x="805" y="807"/>
                </a:lnTo>
                <a:close/>
                <a:moveTo>
                  <a:pt x="729" y="807"/>
                </a:moveTo>
                <a:lnTo>
                  <a:pt x="682" y="807"/>
                </a:lnTo>
                <a:lnTo>
                  <a:pt x="682" y="760"/>
                </a:lnTo>
                <a:lnTo>
                  <a:pt x="729" y="760"/>
                </a:lnTo>
                <a:lnTo>
                  <a:pt x="729" y="807"/>
                </a:lnTo>
                <a:close/>
                <a:moveTo>
                  <a:pt x="653" y="807"/>
                </a:moveTo>
                <a:lnTo>
                  <a:pt x="606" y="807"/>
                </a:lnTo>
                <a:lnTo>
                  <a:pt x="606" y="760"/>
                </a:lnTo>
                <a:lnTo>
                  <a:pt x="653" y="760"/>
                </a:lnTo>
                <a:lnTo>
                  <a:pt x="653" y="807"/>
                </a:lnTo>
                <a:close/>
                <a:moveTo>
                  <a:pt x="578" y="807"/>
                </a:moveTo>
                <a:lnTo>
                  <a:pt x="530" y="807"/>
                </a:lnTo>
                <a:lnTo>
                  <a:pt x="530" y="760"/>
                </a:lnTo>
                <a:lnTo>
                  <a:pt x="578" y="760"/>
                </a:lnTo>
                <a:lnTo>
                  <a:pt x="578" y="807"/>
                </a:lnTo>
                <a:close/>
                <a:moveTo>
                  <a:pt x="502" y="807"/>
                </a:moveTo>
                <a:lnTo>
                  <a:pt x="455" y="807"/>
                </a:lnTo>
                <a:lnTo>
                  <a:pt x="455" y="760"/>
                </a:lnTo>
                <a:lnTo>
                  <a:pt x="502" y="760"/>
                </a:lnTo>
                <a:lnTo>
                  <a:pt x="502" y="807"/>
                </a:lnTo>
                <a:close/>
                <a:moveTo>
                  <a:pt x="3003" y="732"/>
                </a:moveTo>
                <a:lnTo>
                  <a:pt x="2954" y="732"/>
                </a:lnTo>
                <a:lnTo>
                  <a:pt x="2954" y="682"/>
                </a:lnTo>
                <a:lnTo>
                  <a:pt x="3003" y="682"/>
                </a:lnTo>
                <a:lnTo>
                  <a:pt x="3003" y="732"/>
                </a:lnTo>
                <a:close/>
                <a:moveTo>
                  <a:pt x="2928" y="732"/>
                </a:moveTo>
                <a:lnTo>
                  <a:pt x="2878" y="732"/>
                </a:lnTo>
                <a:lnTo>
                  <a:pt x="2878" y="682"/>
                </a:lnTo>
                <a:lnTo>
                  <a:pt x="2928" y="682"/>
                </a:lnTo>
                <a:lnTo>
                  <a:pt x="2928" y="732"/>
                </a:lnTo>
                <a:close/>
                <a:moveTo>
                  <a:pt x="2852" y="732"/>
                </a:moveTo>
                <a:lnTo>
                  <a:pt x="2802" y="732"/>
                </a:lnTo>
                <a:lnTo>
                  <a:pt x="2802" y="682"/>
                </a:lnTo>
                <a:lnTo>
                  <a:pt x="2852" y="682"/>
                </a:lnTo>
                <a:lnTo>
                  <a:pt x="2852" y="732"/>
                </a:lnTo>
                <a:close/>
                <a:moveTo>
                  <a:pt x="2776" y="732"/>
                </a:moveTo>
                <a:lnTo>
                  <a:pt x="2726" y="732"/>
                </a:lnTo>
                <a:lnTo>
                  <a:pt x="2726" y="682"/>
                </a:lnTo>
                <a:lnTo>
                  <a:pt x="2776" y="682"/>
                </a:lnTo>
                <a:lnTo>
                  <a:pt x="2776" y="732"/>
                </a:lnTo>
                <a:close/>
                <a:moveTo>
                  <a:pt x="2700" y="732"/>
                </a:moveTo>
                <a:lnTo>
                  <a:pt x="2651" y="732"/>
                </a:lnTo>
                <a:lnTo>
                  <a:pt x="2651" y="682"/>
                </a:lnTo>
                <a:lnTo>
                  <a:pt x="2700" y="682"/>
                </a:lnTo>
                <a:lnTo>
                  <a:pt x="2700" y="732"/>
                </a:lnTo>
                <a:close/>
                <a:moveTo>
                  <a:pt x="2622" y="732"/>
                </a:moveTo>
                <a:lnTo>
                  <a:pt x="2575" y="732"/>
                </a:lnTo>
                <a:lnTo>
                  <a:pt x="2575" y="682"/>
                </a:lnTo>
                <a:lnTo>
                  <a:pt x="2622" y="682"/>
                </a:lnTo>
                <a:lnTo>
                  <a:pt x="2622" y="732"/>
                </a:lnTo>
                <a:close/>
                <a:moveTo>
                  <a:pt x="2547" y="732"/>
                </a:moveTo>
                <a:lnTo>
                  <a:pt x="2499" y="732"/>
                </a:lnTo>
                <a:lnTo>
                  <a:pt x="2499" y="682"/>
                </a:lnTo>
                <a:lnTo>
                  <a:pt x="2547" y="682"/>
                </a:lnTo>
                <a:lnTo>
                  <a:pt x="2547" y="732"/>
                </a:lnTo>
                <a:close/>
                <a:moveTo>
                  <a:pt x="2471" y="732"/>
                </a:moveTo>
                <a:lnTo>
                  <a:pt x="2424" y="732"/>
                </a:lnTo>
                <a:lnTo>
                  <a:pt x="2424" y="682"/>
                </a:lnTo>
                <a:lnTo>
                  <a:pt x="2471" y="682"/>
                </a:lnTo>
                <a:lnTo>
                  <a:pt x="2471" y="732"/>
                </a:lnTo>
                <a:close/>
                <a:moveTo>
                  <a:pt x="2395" y="732"/>
                </a:moveTo>
                <a:lnTo>
                  <a:pt x="2348" y="732"/>
                </a:lnTo>
                <a:lnTo>
                  <a:pt x="2348" y="682"/>
                </a:lnTo>
                <a:lnTo>
                  <a:pt x="2395" y="682"/>
                </a:lnTo>
                <a:lnTo>
                  <a:pt x="2395" y="732"/>
                </a:lnTo>
                <a:close/>
                <a:moveTo>
                  <a:pt x="2319" y="732"/>
                </a:moveTo>
                <a:lnTo>
                  <a:pt x="2272" y="732"/>
                </a:lnTo>
                <a:lnTo>
                  <a:pt x="2272" y="682"/>
                </a:lnTo>
                <a:lnTo>
                  <a:pt x="2319" y="682"/>
                </a:lnTo>
                <a:lnTo>
                  <a:pt x="2319" y="732"/>
                </a:lnTo>
                <a:close/>
                <a:moveTo>
                  <a:pt x="2244" y="732"/>
                </a:moveTo>
                <a:lnTo>
                  <a:pt x="2196" y="732"/>
                </a:lnTo>
                <a:lnTo>
                  <a:pt x="2196" y="682"/>
                </a:lnTo>
                <a:lnTo>
                  <a:pt x="2244" y="682"/>
                </a:lnTo>
                <a:lnTo>
                  <a:pt x="2244" y="732"/>
                </a:lnTo>
                <a:close/>
                <a:moveTo>
                  <a:pt x="2092" y="732"/>
                </a:moveTo>
                <a:lnTo>
                  <a:pt x="2045" y="732"/>
                </a:lnTo>
                <a:lnTo>
                  <a:pt x="2045" y="682"/>
                </a:lnTo>
                <a:lnTo>
                  <a:pt x="2092" y="682"/>
                </a:lnTo>
                <a:lnTo>
                  <a:pt x="2092" y="732"/>
                </a:lnTo>
                <a:close/>
                <a:moveTo>
                  <a:pt x="1865" y="732"/>
                </a:moveTo>
                <a:lnTo>
                  <a:pt x="1818" y="732"/>
                </a:lnTo>
                <a:lnTo>
                  <a:pt x="1818" y="682"/>
                </a:lnTo>
                <a:lnTo>
                  <a:pt x="1865" y="682"/>
                </a:lnTo>
                <a:lnTo>
                  <a:pt x="1865" y="732"/>
                </a:lnTo>
                <a:close/>
                <a:moveTo>
                  <a:pt x="1789" y="732"/>
                </a:moveTo>
                <a:lnTo>
                  <a:pt x="1742" y="732"/>
                </a:lnTo>
                <a:lnTo>
                  <a:pt x="1742" y="682"/>
                </a:lnTo>
                <a:lnTo>
                  <a:pt x="1789" y="682"/>
                </a:lnTo>
                <a:lnTo>
                  <a:pt x="1789" y="732"/>
                </a:lnTo>
                <a:close/>
                <a:moveTo>
                  <a:pt x="1714" y="732"/>
                </a:moveTo>
                <a:lnTo>
                  <a:pt x="1666" y="732"/>
                </a:lnTo>
                <a:lnTo>
                  <a:pt x="1666" y="682"/>
                </a:lnTo>
                <a:lnTo>
                  <a:pt x="1714" y="682"/>
                </a:lnTo>
                <a:lnTo>
                  <a:pt x="1714" y="732"/>
                </a:lnTo>
                <a:close/>
                <a:moveTo>
                  <a:pt x="1638" y="732"/>
                </a:moveTo>
                <a:lnTo>
                  <a:pt x="1591" y="732"/>
                </a:lnTo>
                <a:lnTo>
                  <a:pt x="1591" y="682"/>
                </a:lnTo>
                <a:lnTo>
                  <a:pt x="1638" y="682"/>
                </a:lnTo>
                <a:lnTo>
                  <a:pt x="1638" y="732"/>
                </a:lnTo>
                <a:close/>
                <a:moveTo>
                  <a:pt x="956" y="732"/>
                </a:moveTo>
                <a:lnTo>
                  <a:pt x="909" y="732"/>
                </a:lnTo>
                <a:lnTo>
                  <a:pt x="909" y="682"/>
                </a:lnTo>
                <a:lnTo>
                  <a:pt x="956" y="682"/>
                </a:lnTo>
                <a:lnTo>
                  <a:pt x="956" y="732"/>
                </a:lnTo>
                <a:close/>
                <a:moveTo>
                  <a:pt x="881" y="732"/>
                </a:moveTo>
                <a:lnTo>
                  <a:pt x="833" y="732"/>
                </a:lnTo>
                <a:lnTo>
                  <a:pt x="833" y="682"/>
                </a:lnTo>
                <a:lnTo>
                  <a:pt x="881" y="682"/>
                </a:lnTo>
                <a:lnTo>
                  <a:pt x="881" y="732"/>
                </a:lnTo>
                <a:close/>
                <a:moveTo>
                  <a:pt x="805" y="732"/>
                </a:moveTo>
                <a:lnTo>
                  <a:pt x="758" y="732"/>
                </a:lnTo>
                <a:lnTo>
                  <a:pt x="758" y="682"/>
                </a:lnTo>
                <a:lnTo>
                  <a:pt x="805" y="682"/>
                </a:lnTo>
                <a:lnTo>
                  <a:pt x="805" y="732"/>
                </a:lnTo>
                <a:close/>
                <a:moveTo>
                  <a:pt x="729" y="732"/>
                </a:moveTo>
                <a:lnTo>
                  <a:pt x="682" y="732"/>
                </a:lnTo>
                <a:lnTo>
                  <a:pt x="682" y="682"/>
                </a:lnTo>
                <a:lnTo>
                  <a:pt x="729" y="682"/>
                </a:lnTo>
                <a:lnTo>
                  <a:pt x="729" y="732"/>
                </a:lnTo>
                <a:close/>
                <a:moveTo>
                  <a:pt x="653" y="732"/>
                </a:moveTo>
                <a:lnTo>
                  <a:pt x="606" y="732"/>
                </a:lnTo>
                <a:lnTo>
                  <a:pt x="606" y="682"/>
                </a:lnTo>
                <a:lnTo>
                  <a:pt x="653" y="682"/>
                </a:lnTo>
                <a:lnTo>
                  <a:pt x="653" y="732"/>
                </a:lnTo>
                <a:close/>
                <a:moveTo>
                  <a:pt x="578" y="732"/>
                </a:moveTo>
                <a:lnTo>
                  <a:pt x="530" y="732"/>
                </a:lnTo>
                <a:lnTo>
                  <a:pt x="530" y="682"/>
                </a:lnTo>
                <a:lnTo>
                  <a:pt x="578" y="682"/>
                </a:lnTo>
                <a:lnTo>
                  <a:pt x="578" y="732"/>
                </a:lnTo>
                <a:close/>
                <a:moveTo>
                  <a:pt x="502" y="732"/>
                </a:moveTo>
                <a:lnTo>
                  <a:pt x="455" y="732"/>
                </a:lnTo>
                <a:lnTo>
                  <a:pt x="455" y="682"/>
                </a:lnTo>
                <a:lnTo>
                  <a:pt x="502" y="682"/>
                </a:lnTo>
                <a:lnTo>
                  <a:pt x="502" y="732"/>
                </a:lnTo>
                <a:close/>
                <a:moveTo>
                  <a:pt x="3003" y="656"/>
                </a:moveTo>
                <a:lnTo>
                  <a:pt x="2954" y="656"/>
                </a:lnTo>
                <a:lnTo>
                  <a:pt x="2954" y="606"/>
                </a:lnTo>
                <a:lnTo>
                  <a:pt x="3003" y="606"/>
                </a:lnTo>
                <a:lnTo>
                  <a:pt x="3003" y="656"/>
                </a:lnTo>
                <a:close/>
                <a:moveTo>
                  <a:pt x="2928" y="656"/>
                </a:moveTo>
                <a:lnTo>
                  <a:pt x="2878" y="656"/>
                </a:lnTo>
                <a:lnTo>
                  <a:pt x="2878" y="606"/>
                </a:lnTo>
                <a:lnTo>
                  <a:pt x="2928" y="606"/>
                </a:lnTo>
                <a:lnTo>
                  <a:pt x="2928" y="656"/>
                </a:lnTo>
                <a:close/>
                <a:moveTo>
                  <a:pt x="2852" y="656"/>
                </a:moveTo>
                <a:lnTo>
                  <a:pt x="2802" y="656"/>
                </a:lnTo>
                <a:lnTo>
                  <a:pt x="2802" y="606"/>
                </a:lnTo>
                <a:lnTo>
                  <a:pt x="2852" y="606"/>
                </a:lnTo>
                <a:lnTo>
                  <a:pt x="2852" y="656"/>
                </a:lnTo>
                <a:close/>
                <a:moveTo>
                  <a:pt x="2776" y="656"/>
                </a:moveTo>
                <a:lnTo>
                  <a:pt x="2726" y="656"/>
                </a:lnTo>
                <a:lnTo>
                  <a:pt x="2726" y="606"/>
                </a:lnTo>
                <a:lnTo>
                  <a:pt x="2776" y="606"/>
                </a:lnTo>
                <a:lnTo>
                  <a:pt x="2776" y="656"/>
                </a:lnTo>
                <a:close/>
                <a:moveTo>
                  <a:pt x="2700" y="656"/>
                </a:moveTo>
                <a:lnTo>
                  <a:pt x="2651" y="656"/>
                </a:lnTo>
                <a:lnTo>
                  <a:pt x="2651" y="606"/>
                </a:lnTo>
                <a:lnTo>
                  <a:pt x="2700" y="606"/>
                </a:lnTo>
                <a:lnTo>
                  <a:pt x="2700" y="656"/>
                </a:lnTo>
                <a:close/>
                <a:moveTo>
                  <a:pt x="2622" y="656"/>
                </a:moveTo>
                <a:lnTo>
                  <a:pt x="2575" y="656"/>
                </a:lnTo>
                <a:lnTo>
                  <a:pt x="2575" y="606"/>
                </a:lnTo>
                <a:lnTo>
                  <a:pt x="2622" y="606"/>
                </a:lnTo>
                <a:lnTo>
                  <a:pt x="2622" y="656"/>
                </a:lnTo>
                <a:close/>
                <a:moveTo>
                  <a:pt x="2547" y="656"/>
                </a:moveTo>
                <a:lnTo>
                  <a:pt x="2499" y="656"/>
                </a:lnTo>
                <a:lnTo>
                  <a:pt x="2499" y="606"/>
                </a:lnTo>
                <a:lnTo>
                  <a:pt x="2547" y="606"/>
                </a:lnTo>
                <a:lnTo>
                  <a:pt x="2547" y="656"/>
                </a:lnTo>
                <a:close/>
                <a:moveTo>
                  <a:pt x="2471" y="656"/>
                </a:moveTo>
                <a:lnTo>
                  <a:pt x="2424" y="656"/>
                </a:lnTo>
                <a:lnTo>
                  <a:pt x="2424" y="606"/>
                </a:lnTo>
                <a:lnTo>
                  <a:pt x="2471" y="606"/>
                </a:lnTo>
                <a:lnTo>
                  <a:pt x="2471" y="656"/>
                </a:lnTo>
                <a:close/>
                <a:moveTo>
                  <a:pt x="2395" y="656"/>
                </a:moveTo>
                <a:lnTo>
                  <a:pt x="2348" y="656"/>
                </a:lnTo>
                <a:lnTo>
                  <a:pt x="2348" y="606"/>
                </a:lnTo>
                <a:lnTo>
                  <a:pt x="2395" y="606"/>
                </a:lnTo>
                <a:lnTo>
                  <a:pt x="2395" y="656"/>
                </a:lnTo>
                <a:close/>
                <a:moveTo>
                  <a:pt x="2319" y="656"/>
                </a:moveTo>
                <a:lnTo>
                  <a:pt x="2272" y="656"/>
                </a:lnTo>
                <a:lnTo>
                  <a:pt x="2272" y="606"/>
                </a:lnTo>
                <a:lnTo>
                  <a:pt x="2319" y="606"/>
                </a:lnTo>
                <a:lnTo>
                  <a:pt x="2319" y="656"/>
                </a:lnTo>
                <a:close/>
                <a:moveTo>
                  <a:pt x="2244" y="656"/>
                </a:moveTo>
                <a:lnTo>
                  <a:pt x="2196" y="656"/>
                </a:lnTo>
                <a:lnTo>
                  <a:pt x="2196" y="606"/>
                </a:lnTo>
                <a:lnTo>
                  <a:pt x="2244" y="606"/>
                </a:lnTo>
                <a:lnTo>
                  <a:pt x="2244" y="656"/>
                </a:lnTo>
                <a:close/>
                <a:moveTo>
                  <a:pt x="2168" y="656"/>
                </a:moveTo>
                <a:lnTo>
                  <a:pt x="2121" y="656"/>
                </a:lnTo>
                <a:lnTo>
                  <a:pt x="2121" y="606"/>
                </a:lnTo>
                <a:lnTo>
                  <a:pt x="2168" y="606"/>
                </a:lnTo>
                <a:lnTo>
                  <a:pt x="2168" y="656"/>
                </a:lnTo>
                <a:close/>
                <a:moveTo>
                  <a:pt x="2092" y="656"/>
                </a:moveTo>
                <a:lnTo>
                  <a:pt x="2045" y="656"/>
                </a:lnTo>
                <a:lnTo>
                  <a:pt x="2045" y="606"/>
                </a:lnTo>
                <a:lnTo>
                  <a:pt x="2092" y="606"/>
                </a:lnTo>
                <a:lnTo>
                  <a:pt x="2092" y="656"/>
                </a:lnTo>
                <a:close/>
                <a:moveTo>
                  <a:pt x="2016" y="656"/>
                </a:moveTo>
                <a:lnTo>
                  <a:pt x="1969" y="656"/>
                </a:lnTo>
                <a:lnTo>
                  <a:pt x="1969" y="606"/>
                </a:lnTo>
                <a:lnTo>
                  <a:pt x="2016" y="606"/>
                </a:lnTo>
                <a:lnTo>
                  <a:pt x="2016" y="656"/>
                </a:lnTo>
                <a:close/>
                <a:moveTo>
                  <a:pt x="1941" y="656"/>
                </a:moveTo>
                <a:lnTo>
                  <a:pt x="1893" y="656"/>
                </a:lnTo>
                <a:lnTo>
                  <a:pt x="1893" y="606"/>
                </a:lnTo>
                <a:lnTo>
                  <a:pt x="1941" y="606"/>
                </a:lnTo>
                <a:lnTo>
                  <a:pt x="1941" y="656"/>
                </a:lnTo>
                <a:close/>
                <a:moveTo>
                  <a:pt x="1865" y="656"/>
                </a:moveTo>
                <a:lnTo>
                  <a:pt x="1818" y="656"/>
                </a:lnTo>
                <a:lnTo>
                  <a:pt x="1818" y="606"/>
                </a:lnTo>
                <a:lnTo>
                  <a:pt x="1865" y="606"/>
                </a:lnTo>
                <a:lnTo>
                  <a:pt x="1865" y="656"/>
                </a:lnTo>
                <a:close/>
                <a:moveTo>
                  <a:pt x="1789" y="656"/>
                </a:moveTo>
                <a:lnTo>
                  <a:pt x="1742" y="656"/>
                </a:lnTo>
                <a:lnTo>
                  <a:pt x="1742" y="606"/>
                </a:lnTo>
                <a:lnTo>
                  <a:pt x="1789" y="606"/>
                </a:lnTo>
                <a:lnTo>
                  <a:pt x="1789" y="656"/>
                </a:lnTo>
                <a:close/>
                <a:moveTo>
                  <a:pt x="1714" y="656"/>
                </a:moveTo>
                <a:lnTo>
                  <a:pt x="1666" y="656"/>
                </a:lnTo>
                <a:lnTo>
                  <a:pt x="1666" y="606"/>
                </a:lnTo>
                <a:lnTo>
                  <a:pt x="1714" y="606"/>
                </a:lnTo>
                <a:lnTo>
                  <a:pt x="1714" y="656"/>
                </a:lnTo>
                <a:close/>
                <a:moveTo>
                  <a:pt x="1638" y="656"/>
                </a:moveTo>
                <a:lnTo>
                  <a:pt x="1591" y="656"/>
                </a:lnTo>
                <a:lnTo>
                  <a:pt x="1591" y="606"/>
                </a:lnTo>
                <a:lnTo>
                  <a:pt x="1638" y="606"/>
                </a:lnTo>
                <a:lnTo>
                  <a:pt x="1638" y="656"/>
                </a:lnTo>
                <a:close/>
                <a:moveTo>
                  <a:pt x="1108" y="656"/>
                </a:moveTo>
                <a:lnTo>
                  <a:pt x="1060" y="656"/>
                </a:lnTo>
                <a:lnTo>
                  <a:pt x="1060" y="606"/>
                </a:lnTo>
                <a:lnTo>
                  <a:pt x="1108" y="606"/>
                </a:lnTo>
                <a:lnTo>
                  <a:pt x="1108" y="656"/>
                </a:lnTo>
                <a:close/>
                <a:moveTo>
                  <a:pt x="1032" y="656"/>
                </a:moveTo>
                <a:lnTo>
                  <a:pt x="985" y="656"/>
                </a:lnTo>
                <a:lnTo>
                  <a:pt x="985" y="606"/>
                </a:lnTo>
                <a:lnTo>
                  <a:pt x="1032" y="606"/>
                </a:lnTo>
                <a:lnTo>
                  <a:pt x="1032" y="656"/>
                </a:lnTo>
                <a:close/>
                <a:moveTo>
                  <a:pt x="956" y="656"/>
                </a:moveTo>
                <a:lnTo>
                  <a:pt x="909" y="656"/>
                </a:lnTo>
                <a:lnTo>
                  <a:pt x="909" y="606"/>
                </a:lnTo>
                <a:lnTo>
                  <a:pt x="956" y="606"/>
                </a:lnTo>
                <a:lnTo>
                  <a:pt x="956" y="656"/>
                </a:lnTo>
                <a:close/>
                <a:moveTo>
                  <a:pt x="881" y="656"/>
                </a:moveTo>
                <a:lnTo>
                  <a:pt x="833" y="656"/>
                </a:lnTo>
                <a:lnTo>
                  <a:pt x="833" y="606"/>
                </a:lnTo>
                <a:lnTo>
                  <a:pt x="881" y="606"/>
                </a:lnTo>
                <a:lnTo>
                  <a:pt x="881" y="656"/>
                </a:lnTo>
                <a:close/>
                <a:moveTo>
                  <a:pt x="805" y="656"/>
                </a:moveTo>
                <a:lnTo>
                  <a:pt x="758" y="656"/>
                </a:lnTo>
                <a:lnTo>
                  <a:pt x="758" y="606"/>
                </a:lnTo>
                <a:lnTo>
                  <a:pt x="805" y="606"/>
                </a:lnTo>
                <a:lnTo>
                  <a:pt x="805" y="656"/>
                </a:lnTo>
                <a:close/>
                <a:moveTo>
                  <a:pt x="729" y="656"/>
                </a:moveTo>
                <a:lnTo>
                  <a:pt x="682" y="656"/>
                </a:lnTo>
                <a:lnTo>
                  <a:pt x="682" y="606"/>
                </a:lnTo>
                <a:lnTo>
                  <a:pt x="729" y="606"/>
                </a:lnTo>
                <a:lnTo>
                  <a:pt x="729" y="656"/>
                </a:lnTo>
                <a:close/>
                <a:moveTo>
                  <a:pt x="653" y="656"/>
                </a:moveTo>
                <a:lnTo>
                  <a:pt x="606" y="656"/>
                </a:lnTo>
                <a:lnTo>
                  <a:pt x="606" y="606"/>
                </a:lnTo>
                <a:lnTo>
                  <a:pt x="653" y="606"/>
                </a:lnTo>
                <a:lnTo>
                  <a:pt x="653" y="656"/>
                </a:lnTo>
                <a:close/>
                <a:moveTo>
                  <a:pt x="578" y="656"/>
                </a:moveTo>
                <a:lnTo>
                  <a:pt x="530" y="656"/>
                </a:lnTo>
                <a:lnTo>
                  <a:pt x="530" y="606"/>
                </a:lnTo>
                <a:lnTo>
                  <a:pt x="578" y="606"/>
                </a:lnTo>
                <a:lnTo>
                  <a:pt x="578" y="656"/>
                </a:lnTo>
                <a:close/>
                <a:moveTo>
                  <a:pt x="502" y="656"/>
                </a:moveTo>
                <a:lnTo>
                  <a:pt x="455" y="656"/>
                </a:lnTo>
                <a:lnTo>
                  <a:pt x="455" y="606"/>
                </a:lnTo>
                <a:lnTo>
                  <a:pt x="502" y="606"/>
                </a:lnTo>
                <a:lnTo>
                  <a:pt x="502" y="656"/>
                </a:lnTo>
                <a:close/>
                <a:moveTo>
                  <a:pt x="426" y="656"/>
                </a:moveTo>
                <a:lnTo>
                  <a:pt x="379" y="656"/>
                </a:lnTo>
                <a:lnTo>
                  <a:pt x="379" y="606"/>
                </a:lnTo>
                <a:lnTo>
                  <a:pt x="426" y="606"/>
                </a:lnTo>
                <a:lnTo>
                  <a:pt x="426" y="656"/>
                </a:lnTo>
                <a:close/>
                <a:moveTo>
                  <a:pt x="3155" y="578"/>
                </a:moveTo>
                <a:lnTo>
                  <a:pt x="3105" y="578"/>
                </a:lnTo>
                <a:lnTo>
                  <a:pt x="3105" y="531"/>
                </a:lnTo>
                <a:lnTo>
                  <a:pt x="3155" y="531"/>
                </a:lnTo>
                <a:lnTo>
                  <a:pt x="3155" y="578"/>
                </a:lnTo>
                <a:close/>
                <a:moveTo>
                  <a:pt x="3003" y="578"/>
                </a:moveTo>
                <a:lnTo>
                  <a:pt x="2954" y="578"/>
                </a:lnTo>
                <a:lnTo>
                  <a:pt x="2954" y="531"/>
                </a:lnTo>
                <a:lnTo>
                  <a:pt x="3003" y="531"/>
                </a:lnTo>
                <a:lnTo>
                  <a:pt x="3003" y="578"/>
                </a:lnTo>
                <a:close/>
                <a:moveTo>
                  <a:pt x="2928" y="578"/>
                </a:moveTo>
                <a:lnTo>
                  <a:pt x="2878" y="578"/>
                </a:lnTo>
                <a:lnTo>
                  <a:pt x="2878" y="531"/>
                </a:lnTo>
                <a:lnTo>
                  <a:pt x="2928" y="531"/>
                </a:lnTo>
                <a:lnTo>
                  <a:pt x="2928" y="578"/>
                </a:lnTo>
                <a:close/>
                <a:moveTo>
                  <a:pt x="2852" y="578"/>
                </a:moveTo>
                <a:lnTo>
                  <a:pt x="2802" y="578"/>
                </a:lnTo>
                <a:lnTo>
                  <a:pt x="2802" y="531"/>
                </a:lnTo>
                <a:lnTo>
                  <a:pt x="2852" y="531"/>
                </a:lnTo>
                <a:lnTo>
                  <a:pt x="2852" y="578"/>
                </a:lnTo>
                <a:close/>
                <a:moveTo>
                  <a:pt x="2776" y="578"/>
                </a:moveTo>
                <a:lnTo>
                  <a:pt x="2726" y="578"/>
                </a:lnTo>
                <a:lnTo>
                  <a:pt x="2726" y="531"/>
                </a:lnTo>
                <a:lnTo>
                  <a:pt x="2776" y="531"/>
                </a:lnTo>
                <a:lnTo>
                  <a:pt x="2776" y="578"/>
                </a:lnTo>
                <a:close/>
                <a:moveTo>
                  <a:pt x="2700" y="578"/>
                </a:moveTo>
                <a:lnTo>
                  <a:pt x="2651" y="578"/>
                </a:lnTo>
                <a:lnTo>
                  <a:pt x="2651" y="531"/>
                </a:lnTo>
                <a:lnTo>
                  <a:pt x="2700" y="531"/>
                </a:lnTo>
                <a:lnTo>
                  <a:pt x="2700" y="578"/>
                </a:lnTo>
                <a:close/>
                <a:moveTo>
                  <a:pt x="2622" y="578"/>
                </a:moveTo>
                <a:lnTo>
                  <a:pt x="2575" y="578"/>
                </a:lnTo>
                <a:lnTo>
                  <a:pt x="2575" y="531"/>
                </a:lnTo>
                <a:lnTo>
                  <a:pt x="2622" y="531"/>
                </a:lnTo>
                <a:lnTo>
                  <a:pt x="2622" y="578"/>
                </a:lnTo>
                <a:close/>
                <a:moveTo>
                  <a:pt x="2547" y="578"/>
                </a:moveTo>
                <a:lnTo>
                  <a:pt x="2499" y="578"/>
                </a:lnTo>
                <a:lnTo>
                  <a:pt x="2499" y="531"/>
                </a:lnTo>
                <a:lnTo>
                  <a:pt x="2547" y="531"/>
                </a:lnTo>
                <a:lnTo>
                  <a:pt x="2547" y="578"/>
                </a:lnTo>
                <a:close/>
                <a:moveTo>
                  <a:pt x="2471" y="578"/>
                </a:moveTo>
                <a:lnTo>
                  <a:pt x="2424" y="578"/>
                </a:lnTo>
                <a:lnTo>
                  <a:pt x="2424" y="531"/>
                </a:lnTo>
                <a:lnTo>
                  <a:pt x="2471" y="531"/>
                </a:lnTo>
                <a:lnTo>
                  <a:pt x="2471" y="578"/>
                </a:lnTo>
                <a:close/>
                <a:moveTo>
                  <a:pt x="2395" y="578"/>
                </a:moveTo>
                <a:lnTo>
                  <a:pt x="2348" y="578"/>
                </a:lnTo>
                <a:lnTo>
                  <a:pt x="2348" y="531"/>
                </a:lnTo>
                <a:lnTo>
                  <a:pt x="2395" y="531"/>
                </a:lnTo>
                <a:lnTo>
                  <a:pt x="2395" y="578"/>
                </a:lnTo>
                <a:close/>
                <a:moveTo>
                  <a:pt x="2319" y="578"/>
                </a:moveTo>
                <a:lnTo>
                  <a:pt x="2272" y="578"/>
                </a:lnTo>
                <a:lnTo>
                  <a:pt x="2272" y="531"/>
                </a:lnTo>
                <a:lnTo>
                  <a:pt x="2319" y="531"/>
                </a:lnTo>
                <a:lnTo>
                  <a:pt x="2319" y="578"/>
                </a:lnTo>
                <a:close/>
                <a:moveTo>
                  <a:pt x="2244" y="578"/>
                </a:moveTo>
                <a:lnTo>
                  <a:pt x="2196" y="578"/>
                </a:lnTo>
                <a:lnTo>
                  <a:pt x="2196" y="531"/>
                </a:lnTo>
                <a:lnTo>
                  <a:pt x="2244" y="531"/>
                </a:lnTo>
                <a:lnTo>
                  <a:pt x="2244" y="578"/>
                </a:lnTo>
                <a:close/>
                <a:moveTo>
                  <a:pt x="2168" y="578"/>
                </a:moveTo>
                <a:lnTo>
                  <a:pt x="2121" y="578"/>
                </a:lnTo>
                <a:lnTo>
                  <a:pt x="2121" y="531"/>
                </a:lnTo>
                <a:lnTo>
                  <a:pt x="2168" y="531"/>
                </a:lnTo>
                <a:lnTo>
                  <a:pt x="2168" y="578"/>
                </a:lnTo>
                <a:close/>
                <a:moveTo>
                  <a:pt x="2092" y="578"/>
                </a:moveTo>
                <a:lnTo>
                  <a:pt x="2045" y="578"/>
                </a:lnTo>
                <a:lnTo>
                  <a:pt x="2045" y="531"/>
                </a:lnTo>
                <a:lnTo>
                  <a:pt x="2092" y="531"/>
                </a:lnTo>
                <a:lnTo>
                  <a:pt x="2092" y="578"/>
                </a:lnTo>
                <a:close/>
                <a:moveTo>
                  <a:pt x="2016" y="578"/>
                </a:moveTo>
                <a:lnTo>
                  <a:pt x="1969" y="578"/>
                </a:lnTo>
                <a:lnTo>
                  <a:pt x="1969" y="531"/>
                </a:lnTo>
                <a:lnTo>
                  <a:pt x="2016" y="531"/>
                </a:lnTo>
                <a:lnTo>
                  <a:pt x="2016" y="578"/>
                </a:lnTo>
                <a:close/>
                <a:moveTo>
                  <a:pt x="1941" y="578"/>
                </a:moveTo>
                <a:lnTo>
                  <a:pt x="1893" y="578"/>
                </a:lnTo>
                <a:lnTo>
                  <a:pt x="1893" y="531"/>
                </a:lnTo>
                <a:lnTo>
                  <a:pt x="1941" y="531"/>
                </a:lnTo>
                <a:lnTo>
                  <a:pt x="1941" y="578"/>
                </a:lnTo>
                <a:close/>
                <a:moveTo>
                  <a:pt x="1865" y="578"/>
                </a:moveTo>
                <a:lnTo>
                  <a:pt x="1818" y="578"/>
                </a:lnTo>
                <a:lnTo>
                  <a:pt x="1818" y="531"/>
                </a:lnTo>
                <a:lnTo>
                  <a:pt x="1865" y="531"/>
                </a:lnTo>
                <a:lnTo>
                  <a:pt x="1865" y="578"/>
                </a:lnTo>
                <a:close/>
                <a:moveTo>
                  <a:pt x="1789" y="578"/>
                </a:moveTo>
                <a:lnTo>
                  <a:pt x="1742" y="578"/>
                </a:lnTo>
                <a:lnTo>
                  <a:pt x="1742" y="531"/>
                </a:lnTo>
                <a:lnTo>
                  <a:pt x="1789" y="531"/>
                </a:lnTo>
                <a:lnTo>
                  <a:pt x="1789" y="578"/>
                </a:lnTo>
                <a:close/>
                <a:moveTo>
                  <a:pt x="1638" y="578"/>
                </a:moveTo>
                <a:lnTo>
                  <a:pt x="1591" y="578"/>
                </a:lnTo>
                <a:lnTo>
                  <a:pt x="1591" y="531"/>
                </a:lnTo>
                <a:lnTo>
                  <a:pt x="1638" y="531"/>
                </a:lnTo>
                <a:lnTo>
                  <a:pt x="1638" y="578"/>
                </a:lnTo>
                <a:close/>
                <a:moveTo>
                  <a:pt x="1562" y="578"/>
                </a:moveTo>
                <a:lnTo>
                  <a:pt x="1515" y="578"/>
                </a:lnTo>
                <a:lnTo>
                  <a:pt x="1515" y="531"/>
                </a:lnTo>
                <a:lnTo>
                  <a:pt x="1562" y="531"/>
                </a:lnTo>
                <a:lnTo>
                  <a:pt x="1562" y="578"/>
                </a:lnTo>
                <a:close/>
                <a:moveTo>
                  <a:pt x="1032" y="578"/>
                </a:moveTo>
                <a:lnTo>
                  <a:pt x="985" y="578"/>
                </a:lnTo>
                <a:lnTo>
                  <a:pt x="985" y="531"/>
                </a:lnTo>
                <a:lnTo>
                  <a:pt x="1032" y="531"/>
                </a:lnTo>
                <a:lnTo>
                  <a:pt x="1032" y="578"/>
                </a:lnTo>
                <a:close/>
                <a:moveTo>
                  <a:pt x="956" y="578"/>
                </a:moveTo>
                <a:lnTo>
                  <a:pt x="909" y="578"/>
                </a:lnTo>
                <a:lnTo>
                  <a:pt x="909" y="531"/>
                </a:lnTo>
                <a:lnTo>
                  <a:pt x="956" y="531"/>
                </a:lnTo>
                <a:lnTo>
                  <a:pt x="956" y="578"/>
                </a:lnTo>
                <a:close/>
                <a:moveTo>
                  <a:pt x="881" y="578"/>
                </a:moveTo>
                <a:lnTo>
                  <a:pt x="833" y="578"/>
                </a:lnTo>
                <a:lnTo>
                  <a:pt x="833" y="531"/>
                </a:lnTo>
                <a:lnTo>
                  <a:pt x="881" y="531"/>
                </a:lnTo>
                <a:lnTo>
                  <a:pt x="881" y="578"/>
                </a:lnTo>
                <a:close/>
                <a:moveTo>
                  <a:pt x="805" y="578"/>
                </a:moveTo>
                <a:lnTo>
                  <a:pt x="758" y="578"/>
                </a:lnTo>
                <a:lnTo>
                  <a:pt x="758" y="531"/>
                </a:lnTo>
                <a:lnTo>
                  <a:pt x="805" y="531"/>
                </a:lnTo>
                <a:lnTo>
                  <a:pt x="805" y="578"/>
                </a:lnTo>
                <a:close/>
                <a:moveTo>
                  <a:pt x="729" y="578"/>
                </a:moveTo>
                <a:lnTo>
                  <a:pt x="682" y="578"/>
                </a:lnTo>
                <a:lnTo>
                  <a:pt x="682" y="531"/>
                </a:lnTo>
                <a:lnTo>
                  <a:pt x="729" y="531"/>
                </a:lnTo>
                <a:lnTo>
                  <a:pt x="729" y="578"/>
                </a:lnTo>
                <a:close/>
                <a:moveTo>
                  <a:pt x="653" y="578"/>
                </a:moveTo>
                <a:lnTo>
                  <a:pt x="606" y="578"/>
                </a:lnTo>
                <a:lnTo>
                  <a:pt x="606" y="531"/>
                </a:lnTo>
                <a:lnTo>
                  <a:pt x="653" y="531"/>
                </a:lnTo>
                <a:lnTo>
                  <a:pt x="653" y="578"/>
                </a:lnTo>
                <a:close/>
                <a:moveTo>
                  <a:pt x="578" y="578"/>
                </a:moveTo>
                <a:lnTo>
                  <a:pt x="530" y="578"/>
                </a:lnTo>
                <a:lnTo>
                  <a:pt x="530" y="531"/>
                </a:lnTo>
                <a:lnTo>
                  <a:pt x="578" y="531"/>
                </a:lnTo>
                <a:lnTo>
                  <a:pt x="578" y="578"/>
                </a:lnTo>
                <a:close/>
                <a:moveTo>
                  <a:pt x="502" y="578"/>
                </a:moveTo>
                <a:lnTo>
                  <a:pt x="455" y="578"/>
                </a:lnTo>
                <a:lnTo>
                  <a:pt x="455" y="531"/>
                </a:lnTo>
                <a:lnTo>
                  <a:pt x="502" y="531"/>
                </a:lnTo>
                <a:lnTo>
                  <a:pt x="502" y="578"/>
                </a:lnTo>
                <a:close/>
                <a:moveTo>
                  <a:pt x="426" y="578"/>
                </a:moveTo>
                <a:lnTo>
                  <a:pt x="379" y="578"/>
                </a:lnTo>
                <a:lnTo>
                  <a:pt x="379" y="531"/>
                </a:lnTo>
                <a:lnTo>
                  <a:pt x="426" y="531"/>
                </a:lnTo>
                <a:lnTo>
                  <a:pt x="426" y="578"/>
                </a:lnTo>
                <a:close/>
                <a:moveTo>
                  <a:pt x="351" y="578"/>
                </a:moveTo>
                <a:lnTo>
                  <a:pt x="303" y="578"/>
                </a:lnTo>
                <a:lnTo>
                  <a:pt x="303" y="531"/>
                </a:lnTo>
                <a:lnTo>
                  <a:pt x="351" y="531"/>
                </a:lnTo>
                <a:lnTo>
                  <a:pt x="351" y="578"/>
                </a:lnTo>
                <a:close/>
                <a:moveTo>
                  <a:pt x="48" y="578"/>
                </a:moveTo>
                <a:lnTo>
                  <a:pt x="0" y="578"/>
                </a:lnTo>
                <a:lnTo>
                  <a:pt x="0" y="531"/>
                </a:lnTo>
                <a:lnTo>
                  <a:pt x="48" y="531"/>
                </a:lnTo>
                <a:lnTo>
                  <a:pt x="48" y="578"/>
                </a:lnTo>
                <a:close/>
                <a:moveTo>
                  <a:pt x="3306" y="502"/>
                </a:moveTo>
                <a:lnTo>
                  <a:pt x="3257" y="502"/>
                </a:lnTo>
                <a:lnTo>
                  <a:pt x="3257" y="455"/>
                </a:lnTo>
                <a:lnTo>
                  <a:pt x="3306" y="455"/>
                </a:lnTo>
                <a:lnTo>
                  <a:pt x="3306" y="502"/>
                </a:lnTo>
                <a:close/>
                <a:moveTo>
                  <a:pt x="3230" y="502"/>
                </a:moveTo>
                <a:lnTo>
                  <a:pt x="3181" y="502"/>
                </a:lnTo>
                <a:lnTo>
                  <a:pt x="3181" y="455"/>
                </a:lnTo>
                <a:lnTo>
                  <a:pt x="3230" y="455"/>
                </a:lnTo>
                <a:lnTo>
                  <a:pt x="3230" y="502"/>
                </a:lnTo>
                <a:close/>
                <a:moveTo>
                  <a:pt x="3155" y="502"/>
                </a:moveTo>
                <a:lnTo>
                  <a:pt x="3105" y="502"/>
                </a:lnTo>
                <a:lnTo>
                  <a:pt x="3105" y="455"/>
                </a:lnTo>
                <a:lnTo>
                  <a:pt x="3155" y="455"/>
                </a:lnTo>
                <a:lnTo>
                  <a:pt x="3155" y="502"/>
                </a:lnTo>
                <a:close/>
                <a:moveTo>
                  <a:pt x="3079" y="502"/>
                </a:moveTo>
                <a:lnTo>
                  <a:pt x="3029" y="502"/>
                </a:lnTo>
                <a:lnTo>
                  <a:pt x="3029" y="455"/>
                </a:lnTo>
                <a:lnTo>
                  <a:pt x="3079" y="455"/>
                </a:lnTo>
                <a:lnTo>
                  <a:pt x="3079" y="502"/>
                </a:lnTo>
                <a:close/>
                <a:moveTo>
                  <a:pt x="3003" y="502"/>
                </a:moveTo>
                <a:lnTo>
                  <a:pt x="2954" y="502"/>
                </a:lnTo>
                <a:lnTo>
                  <a:pt x="2954" y="455"/>
                </a:lnTo>
                <a:lnTo>
                  <a:pt x="3003" y="455"/>
                </a:lnTo>
                <a:lnTo>
                  <a:pt x="3003" y="502"/>
                </a:lnTo>
                <a:close/>
                <a:moveTo>
                  <a:pt x="2928" y="502"/>
                </a:moveTo>
                <a:lnTo>
                  <a:pt x="2878" y="502"/>
                </a:lnTo>
                <a:lnTo>
                  <a:pt x="2878" y="455"/>
                </a:lnTo>
                <a:lnTo>
                  <a:pt x="2928" y="455"/>
                </a:lnTo>
                <a:lnTo>
                  <a:pt x="2928" y="502"/>
                </a:lnTo>
                <a:close/>
                <a:moveTo>
                  <a:pt x="2852" y="502"/>
                </a:moveTo>
                <a:lnTo>
                  <a:pt x="2802" y="502"/>
                </a:lnTo>
                <a:lnTo>
                  <a:pt x="2802" y="455"/>
                </a:lnTo>
                <a:lnTo>
                  <a:pt x="2852" y="455"/>
                </a:lnTo>
                <a:lnTo>
                  <a:pt x="2852" y="502"/>
                </a:lnTo>
                <a:close/>
                <a:moveTo>
                  <a:pt x="2776" y="502"/>
                </a:moveTo>
                <a:lnTo>
                  <a:pt x="2726" y="502"/>
                </a:lnTo>
                <a:lnTo>
                  <a:pt x="2726" y="455"/>
                </a:lnTo>
                <a:lnTo>
                  <a:pt x="2776" y="455"/>
                </a:lnTo>
                <a:lnTo>
                  <a:pt x="2776" y="502"/>
                </a:lnTo>
                <a:close/>
                <a:moveTo>
                  <a:pt x="2700" y="502"/>
                </a:moveTo>
                <a:lnTo>
                  <a:pt x="2651" y="502"/>
                </a:lnTo>
                <a:lnTo>
                  <a:pt x="2651" y="455"/>
                </a:lnTo>
                <a:lnTo>
                  <a:pt x="2700" y="455"/>
                </a:lnTo>
                <a:lnTo>
                  <a:pt x="2700" y="502"/>
                </a:lnTo>
                <a:close/>
                <a:moveTo>
                  <a:pt x="2622" y="502"/>
                </a:moveTo>
                <a:lnTo>
                  <a:pt x="2575" y="502"/>
                </a:lnTo>
                <a:lnTo>
                  <a:pt x="2575" y="455"/>
                </a:lnTo>
                <a:lnTo>
                  <a:pt x="2622" y="455"/>
                </a:lnTo>
                <a:lnTo>
                  <a:pt x="2622" y="502"/>
                </a:lnTo>
                <a:close/>
                <a:moveTo>
                  <a:pt x="2547" y="502"/>
                </a:moveTo>
                <a:lnTo>
                  <a:pt x="2499" y="502"/>
                </a:lnTo>
                <a:lnTo>
                  <a:pt x="2499" y="455"/>
                </a:lnTo>
                <a:lnTo>
                  <a:pt x="2547" y="455"/>
                </a:lnTo>
                <a:lnTo>
                  <a:pt x="2547" y="502"/>
                </a:lnTo>
                <a:close/>
                <a:moveTo>
                  <a:pt x="2471" y="502"/>
                </a:moveTo>
                <a:lnTo>
                  <a:pt x="2424" y="502"/>
                </a:lnTo>
                <a:lnTo>
                  <a:pt x="2424" y="455"/>
                </a:lnTo>
                <a:lnTo>
                  <a:pt x="2471" y="455"/>
                </a:lnTo>
                <a:lnTo>
                  <a:pt x="2471" y="502"/>
                </a:lnTo>
                <a:close/>
                <a:moveTo>
                  <a:pt x="2395" y="502"/>
                </a:moveTo>
                <a:lnTo>
                  <a:pt x="2348" y="502"/>
                </a:lnTo>
                <a:lnTo>
                  <a:pt x="2348" y="455"/>
                </a:lnTo>
                <a:lnTo>
                  <a:pt x="2395" y="455"/>
                </a:lnTo>
                <a:lnTo>
                  <a:pt x="2395" y="502"/>
                </a:lnTo>
                <a:close/>
                <a:moveTo>
                  <a:pt x="2319" y="502"/>
                </a:moveTo>
                <a:lnTo>
                  <a:pt x="2272" y="502"/>
                </a:lnTo>
                <a:lnTo>
                  <a:pt x="2272" y="455"/>
                </a:lnTo>
                <a:lnTo>
                  <a:pt x="2319" y="455"/>
                </a:lnTo>
                <a:lnTo>
                  <a:pt x="2319" y="502"/>
                </a:lnTo>
                <a:close/>
                <a:moveTo>
                  <a:pt x="2244" y="502"/>
                </a:moveTo>
                <a:lnTo>
                  <a:pt x="2196" y="502"/>
                </a:lnTo>
                <a:lnTo>
                  <a:pt x="2196" y="455"/>
                </a:lnTo>
                <a:lnTo>
                  <a:pt x="2244" y="455"/>
                </a:lnTo>
                <a:lnTo>
                  <a:pt x="2244" y="502"/>
                </a:lnTo>
                <a:close/>
                <a:moveTo>
                  <a:pt x="2168" y="502"/>
                </a:moveTo>
                <a:lnTo>
                  <a:pt x="2121" y="502"/>
                </a:lnTo>
                <a:lnTo>
                  <a:pt x="2121" y="455"/>
                </a:lnTo>
                <a:lnTo>
                  <a:pt x="2168" y="455"/>
                </a:lnTo>
                <a:lnTo>
                  <a:pt x="2168" y="502"/>
                </a:lnTo>
                <a:close/>
                <a:moveTo>
                  <a:pt x="2092" y="502"/>
                </a:moveTo>
                <a:lnTo>
                  <a:pt x="2045" y="502"/>
                </a:lnTo>
                <a:lnTo>
                  <a:pt x="2045" y="455"/>
                </a:lnTo>
                <a:lnTo>
                  <a:pt x="2092" y="455"/>
                </a:lnTo>
                <a:lnTo>
                  <a:pt x="2092" y="502"/>
                </a:lnTo>
                <a:close/>
                <a:moveTo>
                  <a:pt x="2016" y="502"/>
                </a:moveTo>
                <a:lnTo>
                  <a:pt x="1969" y="502"/>
                </a:lnTo>
                <a:lnTo>
                  <a:pt x="1969" y="455"/>
                </a:lnTo>
                <a:lnTo>
                  <a:pt x="2016" y="455"/>
                </a:lnTo>
                <a:lnTo>
                  <a:pt x="2016" y="502"/>
                </a:lnTo>
                <a:close/>
                <a:moveTo>
                  <a:pt x="1941" y="502"/>
                </a:moveTo>
                <a:lnTo>
                  <a:pt x="1893" y="502"/>
                </a:lnTo>
                <a:lnTo>
                  <a:pt x="1893" y="455"/>
                </a:lnTo>
                <a:lnTo>
                  <a:pt x="1941" y="455"/>
                </a:lnTo>
                <a:lnTo>
                  <a:pt x="1941" y="502"/>
                </a:lnTo>
                <a:close/>
                <a:moveTo>
                  <a:pt x="1789" y="502"/>
                </a:moveTo>
                <a:lnTo>
                  <a:pt x="1742" y="502"/>
                </a:lnTo>
                <a:lnTo>
                  <a:pt x="1742" y="455"/>
                </a:lnTo>
                <a:lnTo>
                  <a:pt x="1789" y="455"/>
                </a:lnTo>
                <a:lnTo>
                  <a:pt x="1789" y="502"/>
                </a:lnTo>
                <a:close/>
                <a:moveTo>
                  <a:pt x="1714" y="502"/>
                </a:moveTo>
                <a:lnTo>
                  <a:pt x="1666" y="502"/>
                </a:lnTo>
                <a:lnTo>
                  <a:pt x="1666" y="455"/>
                </a:lnTo>
                <a:lnTo>
                  <a:pt x="1714" y="455"/>
                </a:lnTo>
                <a:lnTo>
                  <a:pt x="1714" y="502"/>
                </a:lnTo>
                <a:close/>
                <a:moveTo>
                  <a:pt x="1562" y="502"/>
                </a:moveTo>
                <a:lnTo>
                  <a:pt x="1515" y="502"/>
                </a:lnTo>
                <a:lnTo>
                  <a:pt x="1515" y="455"/>
                </a:lnTo>
                <a:lnTo>
                  <a:pt x="1562" y="455"/>
                </a:lnTo>
                <a:lnTo>
                  <a:pt x="1562" y="502"/>
                </a:lnTo>
                <a:close/>
                <a:moveTo>
                  <a:pt x="1184" y="502"/>
                </a:moveTo>
                <a:lnTo>
                  <a:pt x="1136" y="502"/>
                </a:lnTo>
                <a:lnTo>
                  <a:pt x="1136" y="455"/>
                </a:lnTo>
                <a:lnTo>
                  <a:pt x="1184" y="455"/>
                </a:lnTo>
                <a:lnTo>
                  <a:pt x="1184" y="502"/>
                </a:lnTo>
                <a:close/>
                <a:moveTo>
                  <a:pt x="956" y="502"/>
                </a:moveTo>
                <a:lnTo>
                  <a:pt x="909" y="502"/>
                </a:lnTo>
                <a:lnTo>
                  <a:pt x="909" y="455"/>
                </a:lnTo>
                <a:lnTo>
                  <a:pt x="956" y="455"/>
                </a:lnTo>
                <a:lnTo>
                  <a:pt x="956" y="502"/>
                </a:lnTo>
                <a:close/>
                <a:moveTo>
                  <a:pt x="881" y="502"/>
                </a:moveTo>
                <a:lnTo>
                  <a:pt x="833" y="502"/>
                </a:lnTo>
                <a:lnTo>
                  <a:pt x="833" y="455"/>
                </a:lnTo>
                <a:lnTo>
                  <a:pt x="881" y="455"/>
                </a:lnTo>
                <a:lnTo>
                  <a:pt x="881" y="502"/>
                </a:lnTo>
                <a:close/>
                <a:moveTo>
                  <a:pt x="729" y="502"/>
                </a:moveTo>
                <a:lnTo>
                  <a:pt x="682" y="502"/>
                </a:lnTo>
                <a:lnTo>
                  <a:pt x="682" y="455"/>
                </a:lnTo>
                <a:lnTo>
                  <a:pt x="729" y="455"/>
                </a:lnTo>
                <a:lnTo>
                  <a:pt x="729" y="502"/>
                </a:lnTo>
                <a:close/>
                <a:moveTo>
                  <a:pt x="653" y="502"/>
                </a:moveTo>
                <a:lnTo>
                  <a:pt x="606" y="502"/>
                </a:lnTo>
                <a:lnTo>
                  <a:pt x="606" y="455"/>
                </a:lnTo>
                <a:lnTo>
                  <a:pt x="653" y="455"/>
                </a:lnTo>
                <a:lnTo>
                  <a:pt x="653" y="502"/>
                </a:lnTo>
                <a:close/>
                <a:moveTo>
                  <a:pt x="578" y="502"/>
                </a:moveTo>
                <a:lnTo>
                  <a:pt x="530" y="502"/>
                </a:lnTo>
                <a:lnTo>
                  <a:pt x="530" y="455"/>
                </a:lnTo>
                <a:lnTo>
                  <a:pt x="578" y="455"/>
                </a:lnTo>
                <a:lnTo>
                  <a:pt x="578" y="502"/>
                </a:lnTo>
                <a:close/>
                <a:moveTo>
                  <a:pt x="502" y="502"/>
                </a:moveTo>
                <a:lnTo>
                  <a:pt x="455" y="502"/>
                </a:lnTo>
                <a:lnTo>
                  <a:pt x="455" y="455"/>
                </a:lnTo>
                <a:lnTo>
                  <a:pt x="502" y="455"/>
                </a:lnTo>
                <a:lnTo>
                  <a:pt x="502" y="502"/>
                </a:lnTo>
                <a:close/>
                <a:moveTo>
                  <a:pt x="426" y="502"/>
                </a:moveTo>
                <a:lnTo>
                  <a:pt x="379" y="502"/>
                </a:lnTo>
                <a:lnTo>
                  <a:pt x="379" y="455"/>
                </a:lnTo>
                <a:lnTo>
                  <a:pt x="426" y="455"/>
                </a:lnTo>
                <a:lnTo>
                  <a:pt x="426" y="502"/>
                </a:lnTo>
                <a:close/>
                <a:moveTo>
                  <a:pt x="351" y="502"/>
                </a:moveTo>
                <a:lnTo>
                  <a:pt x="303" y="502"/>
                </a:lnTo>
                <a:lnTo>
                  <a:pt x="303" y="455"/>
                </a:lnTo>
                <a:lnTo>
                  <a:pt x="351" y="455"/>
                </a:lnTo>
                <a:lnTo>
                  <a:pt x="351" y="502"/>
                </a:lnTo>
                <a:close/>
                <a:moveTo>
                  <a:pt x="275" y="502"/>
                </a:moveTo>
                <a:lnTo>
                  <a:pt x="227" y="502"/>
                </a:lnTo>
                <a:lnTo>
                  <a:pt x="227" y="455"/>
                </a:lnTo>
                <a:lnTo>
                  <a:pt x="275" y="455"/>
                </a:lnTo>
                <a:lnTo>
                  <a:pt x="275" y="502"/>
                </a:lnTo>
                <a:close/>
                <a:moveTo>
                  <a:pt x="123" y="502"/>
                </a:moveTo>
                <a:lnTo>
                  <a:pt x="76" y="502"/>
                </a:lnTo>
                <a:lnTo>
                  <a:pt x="76" y="455"/>
                </a:lnTo>
                <a:lnTo>
                  <a:pt x="123" y="455"/>
                </a:lnTo>
                <a:lnTo>
                  <a:pt x="123" y="502"/>
                </a:lnTo>
                <a:close/>
                <a:moveTo>
                  <a:pt x="3458" y="426"/>
                </a:moveTo>
                <a:lnTo>
                  <a:pt x="3408" y="426"/>
                </a:lnTo>
                <a:lnTo>
                  <a:pt x="3408" y="379"/>
                </a:lnTo>
                <a:lnTo>
                  <a:pt x="3458" y="379"/>
                </a:lnTo>
                <a:lnTo>
                  <a:pt x="3458" y="426"/>
                </a:lnTo>
                <a:close/>
                <a:moveTo>
                  <a:pt x="3382" y="426"/>
                </a:moveTo>
                <a:lnTo>
                  <a:pt x="3332" y="426"/>
                </a:lnTo>
                <a:lnTo>
                  <a:pt x="3332" y="379"/>
                </a:lnTo>
                <a:lnTo>
                  <a:pt x="3382" y="379"/>
                </a:lnTo>
                <a:lnTo>
                  <a:pt x="3382" y="426"/>
                </a:lnTo>
                <a:close/>
                <a:moveTo>
                  <a:pt x="3306" y="426"/>
                </a:moveTo>
                <a:lnTo>
                  <a:pt x="3257" y="426"/>
                </a:lnTo>
                <a:lnTo>
                  <a:pt x="3257" y="379"/>
                </a:lnTo>
                <a:lnTo>
                  <a:pt x="3306" y="379"/>
                </a:lnTo>
                <a:lnTo>
                  <a:pt x="3306" y="426"/>
                </a:lnTo>
                <a:close/>
                <a:moveTo>
                  <a:pt x="3230" y="426"/>
                </a:moveTo>
                <a:lnTo>
                  <a:pt x="3181" y="426"/>
                </a:lnTo>
                <a:lnTo>
                  <a:pt x="3181" y="379"/>
                </a:lnTo>
                <a:lnTo>
                  <a:pt x="3230" y="379"/>
                </a:lnTo>
                <a:lnTo>
                  <a:pt x="3230" y="426"/>
                </a:lnTo>
                <a:close/>
                <a:moveTo>
                  <a:pt x="3155" y="426"/>
                </a:moveTo>
                <a:lnTo>
                  <a:pt x="3105" y="426"/>
                </a:lnTo>
                <a:lnTo>
                  <a:pt x="3105" y="379"/>
                </a:lnTo>
                <a:lnTo>
                  <a:pt x="3155" y="379"/>
                </a:lnTo>
                <a:lnTo>
                  <a:pt x="3155" y="426"/>
                </a:lnTo>
                <a:close/>
                <a:moveTo>
                  <a:pt x="3079" y="426"/>
                </a:moveTo>
                <a:lnTo>
                  <a:pt x="3029" y="426"/>
                </a:lnTo>
                <a:lnTo>
                  <a:pt x="3029" y="379"/>
                </a:lnTo>
                <a:lnTo>
                  <a:pt x="3079" y="379"/>
                </a:lnTo>
                <a:lnTo>
                  <a:pt x="3079" y="426"/>
                </a:lnTo>
                <a:close/>
                <a:moveTo>
                  <a:pt x="3003" y="426"/>
                </a:moveTo>
                <a:lnTo>
                  <a:pt x="2954" y="426"/>
                </a:lnTo>
                <a:lnTo>
                  <a:pt x="2954" y="379"/>
                </a:lnTo>
                <a:lnTo>
                  <a:pt x="3003" y="379"/>
                </a:lnTo>
                <a:lnTo>
                  <a:pt x="3003" y="426"/>
                </a:lnTo>
                <a:close/>
                <a:moveTo>
                  <a:pt x="2928" y="426"/>
                </a:moveTo>
                <a:lnTo>
                  <a:pt x="2878" y="426"/>
                </a:lnTo>
                <a:lnTo>
                  <a:pt x="2878" y="379"/>
                </a:lnTo>
                <a:lnTo>
                  <a:pt x="2928" y="379"/>
                </a:lnTo>
                <a:lnTo>
                  <a:pt x="2928" y="426"/>
                </a:lnTo>
                <a:close/>
                <a:moveTo>
                  <a:pt x="2852" y="426"/>
                </a:moveTo>
                <a:lnTo>
                  <a:pt x="2802" y="426"/>
                </a:lnTo>
                <a:lnTo>
                  <a:pt x="2802" y="379"/>
                </a:lnTo>
                <a:lnTo>
                  <a:pt x="2852" y="379"/>
                </a:lnTo>
                <a:lnTo>
                  <a:pt x="2852" y="426"/>
                </a:lnTo>
                <a:close/>
                <a:moveTo>
                  <a:pt x="2776" y="426"/>
                </a:moveTo>
                <a:lnTo>
                  <a:pt x="2726" y="426"/>
                </a:lnTo>
                <a:lnTo>
                  <a:pt x="2726" y="379"/>
                </a:lnTo>
                <a:lnTo>
                  <a:pt x="2776" y="379"/>
                </a:lnTo>
                <a:lnTo>
                  <a:pt x="2776" y="426"/>
                </a:lnTo>
                <a:close/>
                <a:moveTo>
                  <a:pt x="2700" y="426"/>
                </a:moveTo>
                <a:lnTo>
                  <a:pt x="2651" y="426"/>
                </a:lnTo>
                <a:lnTo>
                  <a:pt x="2651" y="379"/>
                </a:lnTo>
                <a:lnTo>
                  <a:pt x="2700" y="379"/>
                </a:lnTo>
                <a:lnTo>
                  <a:pt x="2700" y="426"/>
                </a:lnTo>
                <a:close/>
                <a:moveTo>
                  <a:pt x="2622" y="426"/>
                </a:moveTo>
                <a:lnTo>
                  <a:pt x="2575" y="426"/>
                </a:lnTo>
                <a:lnTo>
                  <a:pt x="2575" y="379"/>
                </a:lnTo>
                <a:lnTo>
                  <a:pt x="2622" y="379"/>
                </a:lnTo>
                <a:lnTo>
                  <a:pt x="2622" y="426"/>
                </a:lnTo>
                <a:close/>
                <a:moveTo>
                  <a:pt x="2547" y="426"/>
                </a:moveTo>
                <a:lnTo>
                  <a:pt x="2499" y="426"/>
                </a:lnTo>
                <a:lnTo>
                  <a:pt x="2499" y="379"/>
                </a:lnTo>
                <a:lnTo>
                  <a:pt x="2547" y="379"/>
                </a:lnTo>
                <a:lnTo>
                  <a:pt x="2547" y="426"/>
                </a:lnTo>
                <a:close/>
                <a:moveTo>
                  <a:pt x="2471" y="426"/>
                </a:moveTo>
                <a:lnTo>
                  <a:pt x="2424" y="426"/>
                </a:lnTo>
                <a:lnTo>
                  <a:pt x="2424" y="379"/>
                </a:lnTo>
                <a:lnTo>
                  <a:pt x="2471" y="379"/>
                </a:lnTo>
                <a:lnTo>
                  <a:pt x="2471" y="426"/>
                </a:lnTo>
                <a:close/>
                <a:moveTo>
                  <a:pt x="2395" y="426"/>
                </a:moveTo>
                <a:lnTo>
                  <a:pt x="2348" y="426"/>
                </a:lnTo>
                <a:lnTo>
                  <a:pt x="2348" y="379"/>
                </a:lnTo>
                <a:lnTo>
                  <a:pt x="2395" y="379"/>
                </a:lnTo>
                <a:lnTo>
                  <a:pt x="2395" y="426"/>
                </a:lnTo>
                <a:close/>
                <a:moveTo>
                  <a:pt x="2319" y="426"/>
                </a:moveTo>
                <a:lnTo>
                  <a:pt x="2272" y="426"/>
                </a:lnTo>
                <a:lnTo>
                  <a:pt x="2272" y="379"/>
                </a:lnTo>
                <a:lnTo>
                  <a:pt x="2319" y="379"/>
                </a:lnTo>
                <a:lnTo>
                  <a:pt x="2319" y="426"/>
                </a:lnTo>
                <a:close/>
                <a:moveTo>
                  <a:pt x="2244" y="426"/>
                </a:moveTo>
                <a:lnTo>
                  <a:pt x="2196" y="426"/>
                </a:lnTo>
                <a:lnTo>
                  <a:pt x="2196" y="379"/>
                </a:lnTo>
                <a:lnTo>
                  <a:pt x="2244" y="379"/>
                </a:lnTo>
                <a:lnTo>
                  <a:pt x="2244" y="426"/>
                </a:lnTo>
                <a:close/>
                <a:moveTo>
                  <a:pt x="2168" y="426"/>
                </a:moveTo>
                <a:lnTo>
                  <a:pt x="2121" y="426"/>
                </a:lnTo>
                <a:lnTo>
                  <a:pt x="2121" y="379"/>
                </a:lnTo>
                <a:lnTo>
                  <a:pt x="2168" y="379"/>
                </a:lnTo>
                <a:lnTo>
                  <a:pt x="2168" y="426"/>
                </a:lnTo>
                <a:close/>
                <a:moveTo>
                  <a:pt x="2092" y="426"/>
                </a:moveTo>
                <a:lnTo>
                  <a:pt x="2045" y="426"/>
                </a:lnTo>
                <a:lnTo>
                  <a:pt x="2045" y="379"/>
                </a:lnTo>
                <a:lnTo>
                  <a:pt x="2092" y="379"/>
                </a:lnTo>
                <a:lnTo>
                  <a:pt x="2092" y="426"/>
                </a:lnTo>
                <a:close/>
                <a:moveTo>
                  <a:pt x="2016" y="426"/>
                </a:moveTo>
                <a:lnTo>
                  <a:pt x="1969" y="426"/>
                </a:lnTo>
                <a:lnTo>
                  <a:pt x="1969" y="379"/>
                </a:lnTo>
                <a:lnTo>
                  <a:pt x="2016" y="379"/>
                </a:lnTo>
                <a:lnTo>
                  <a:pt x="2016" y="426"/>
                </a:lnTo>
                <a:close/>
                <a:moveTo>
                  <a:pt x="1941" y="426"/>
                </a:moveTo>
                <a:lnTo>
                  <a:pt x="1893" y="426"/>
                </a:lnTo>
                <a:lnTo>
                  <a:pt x="1893" y="379"/>
                </a:lnTo>
                <a:lnTo>
                  <a:pt x="1941" y="379"/>
                </a:lnTo>
                <a:lnTo>
                  <a:pt x="1941" y="426"/>
                </a:lnTo>
                <a:close/>
                <a:moveTo>
                  <a:pt x="1865" y="426"/>
                </a:moveTo>
                <a:lnTo>
                  <a:pt x="1818" y="426"/>
                </a:lnTo>
                <a:lnTo>
                  <a:pt x="1818" y="379"/>
                </a:lnTo>
                <a:lnTo>
                  <a:pt x="1865" y="379"/>
                </a:lnTo>
                <a:lnTo>
                  <a:pt x="1865" y="426"/>
                </a:lnTo>
                <a:close/>
                <a:moveTo>
                  <a:pt x="1789" y="426"/>
                </a:moveTo>
                <a:lnTo>
                  <a:pt x="1742" y="426"/>
                </a:lnTo>
                <a:lnTo>
                  <a:pt x="1742" y="379"/>
                </a:lnTo>
                <a:lnTo>
                  <a:pt x="1789" y="379"/>
                </a:lnTo>
                <a:lnTo>
                  <a:pt x="1789" y="426"/>
                </a:lnTo>
                <a:close/>
                <a:moveTo>
                  <a:pt x="1486" y="426"/>
                </a:moveTo>
                <a:lnTo>
                  <a:pt x="1439" y="426"/>
                </a:lnTo>
                <a:lnTo>
                  <a:pt x="1439" y="379"/>
                </a:lnTo>
                <a:lnTo>
                  <a:pt x="1486" y="379"/>
                </a:lnTo>
                <a:lnTo>
                  <a:pt x="1486" y="426"/>
                </a:lnTo>
                <a:close/>
                <a:moveTo>
                  <a:pt x="1411" y="426"/>
                </a:moveTo>
                <a:lnTo>
                  <a:pt x="1363" y="426"/>
                </a:lnTo>
                <a:lnTo>
                  <a:pt x="1363" y="379"/>
                </a:lnTo>
                <a:lnTo>
                  <a:pt x="1411" y="379"/>
                </a:lnTo>
                <a:lnTo>
                  <a:pt x="1411" y="426"/>
                </a:lnTo>
                <a:close/>
                <a:moveTo>
                  <a:pt x="1259" y="426"/>
                </a:moveTo>
                <a:lnTo>
                  <a:pt x="1212" y="426"/>
                </a:lnTo>
                <a:lnTo>
                  <a:pt x="1212" y="379"/>
                </a:lnTo>
                <a:lnTo>
                  <a:pt x="1259" y="379"/>
                </a:lnTo>
                <a:lnTo>
                  <a:pt x="1259" y="426"/>
                </a:lnTo>
                <a:close/>
                <a:moveTo>
                  <a:pt x="1184" y="426"/>
                </a:moveTo>
                <a:lnTo>
                  <a:pt x="1136" y="426"/>
                </a:lnTo>
                <a:lnTo>
                  <a:pt x="1136" y="379"/>
                </a:lnTo>
                <a:lnTo>
                  <a:pt x="1184" y="379"/>
                </a:lnTo>
                <a:lnTo>
                  <a:pt x="1184" y="426"/>
                </a:lnTo>
                <a:close/>
                <a:moveTo>
                  <a:pt x="956" y="426"/>
                </a:moveTo>
                <a:lnTo>
                  <a:pt x="909" y="426"/>
                </a:lnTo>
                <a:lnTo>
                  <a:pt x="909" y="379"/>
                </a:lnTo>
                <a:lnTo>
                  <a:pt x="956" y="379"/>
                </a:lnTo>
                <a:lnTo>
                  <a:pt x="956" y="426"/>
                </a:lnTo>
                <a:close/>
                <a:moveTo>
                  <a:pt x="881" y="426"/>
                </a:moveTo>
                <a:lnTo>
                  <a:pt x="833" y="426"/>
                </a:lnTo>
                <a:lnTo>
                  <a:pt x="833" y="379"/>
                </a:lnTo>
                <a:lnTo>
                  <a:pt x="881" y="379"/>
                </a:lnTo>
                <a:lnTo>
                  <a:pt x="881" y="426"/>
                </a:lnTo>
                <a:close/>
                <a:moveTo>
                  <a:pt x="805" y="426"/>
                </a:moveTo>
                <a:lnTo>
                  <a:pt x="758" y="426"/>
                </a:lnTo>
                <a:lnTo>
                  <a:pt x="758" y="379"/>
                </a:lnTo>
                <a:lnTo>
                  <a:pt x="805" y="379"/>
                </a:lnTo>
                <a:lnTo>
                  <a:pt x="805" y="426"/>
                </a:lnTo>
                <a:close/>
                <a:moveTo>
                  <a:pt x="729" y="426"/>
                </a:moveTo>
                <a:lnTo>
                  <a:pt x="682" y="426"/>
                </a:lnTo>
                <a:lnTo>
                  <a:pt x="682" y="379"/>
                </a:lnTo>
                <a:lnTo>
                  <a:pt x="729" y="379"/>
                </a:lnTo>
                <a:lnTo>
                  <a:pt x="729" y="426"/>
                </a:lnTo>
                <a:close/>
                <a:moveTo>
                  <a:pt x="653" y="426"/>
                </a:moveTo>
                <a:lnTo>
                  <a:pt x="606" y="426"/>
                </a:lnTo>
                <a:lnTo>
                  <a:pt x="606" y="379"/>
                </a:lnTo>
                <a:lnTo>
                  <a:pt x="653" y="379"/>
                </a:lnTo>
                <a:lnTo>
                  <a:pt x="653" y="426"/>
                </a:lnTo>
                <a:close/>
                <a:moveTo>
                  <a:pt x="578" y="426"/>
                </a:moveTo>
                <a:lnTo>
                  <a:pt x="530" y="426"/>
                </a:lnTo>
                <a:lnTo>
                  <a:pt x="530" y="379"/>
                </a:lnTo>
                <a:lnTo>
                  <a:pt x="578" y="379"/>
                </a:lnTo>
                <a:lnTo>
                  <a:pt x="578" y="426"/>
                </a:lnTo>
                <a:close/>
                <a:moveTo>
                  <a:pt x="502" y="426"/>
                </a:moveTo>
                <a:lnTo>
                  <a:pt x="455" y="426"/>
                </a:lnTo>
                <a:lnTo>
                  <a:pt x="455" y="379"/>
                </a:lnTo>
                <a:lnTo>
                  <a:pt x="502" y="379"/>
                </a:lnTo>
                <a:lnTo>
                  <a:pt x="502" y="426"/>
                </a:lnTo>
                <a:close/>
                <a:moveTo>
                  <a:pt x="426" y="426"/>
                </a:moveTo>
                <a:lnTo>
                  <a:pt x="379" y="426"/>
                </a:lnTo>
                <a:lnTo>
                  <a:pt x="379" y="379"/>
                </a:lnTo>
                <a:lnTo>
                  <a:pt x="426" y="379"/>
                </a:lnTo>
                <a:lnTo>
                  <a:pt x="426" y="426"/>
                </a:lnTo>
                <a:close/>
                <a:moveTo>
                  <a:pt x="351" y="426"/>
                </a:moveTo>
                <a:lnTo>
                  <a:pt x="303" y="426"/>
                </a:lnTo>
                <a:lnTo>
                  <a:pt x="303" y="379"/>
                </a:lnTo>
                <a:lnTo>
                  <a:pt x="351" y="379"/>
                </a:lnTo>
                <a:lnTo>
                  <a:pt x="351" y="426"/>
                </a:lnTo>
                <a:close/>
                <a:moveTo>
                  <a:pt x="275" y="426"/>
                </a:moveTo>
                <a:lnTo>
                  <a:pt x="227" y="426"/>
                </a:lnTo>
                <a:lnTo>
                  <a:pt x="227" y="379"/>
                </a:lnTo>
                <a:lnTo>
                  <a:pt x="275" y="379"/>
                </a:lnTo>
                <a:lnTo>
                  <a:pt x="275" y="426"/>
                </a:lnTo>
                <a:close/>
                <a:moveTo>
                  <a:pt x="199" y="426"/>
                </a:moveTo>
                <a:lnTo>
                  <a:pt x="152" y="426"/>
                </a:lnTo>
                <a:lnTo>
                  <a:pt x="152" y="379"/>
                </a:lnTo>
                <a:lnTo>
                  <a:pt x="199" y="379"/>
                </a:lnTo>
                <a:lnTo>
                  <a:pt x="199" y="426"/>
                </a:lnTo>
                <a:close/>
                <a:moveTo>
                  <a:pt x="123" y="426"/>
                </a:moveTo>
                <a:lnTo>
                  <a:pt x="76" y="426"/>
                </a:lnTo>
                <a:lnTo>
                  <a:pt x="76" y="379"/>
                </a:lnTo>
                <a:lnTo>
                  <a:pt x="123" y="379"/>
                </a:lnTo>
                <a:lnTo>
                  <a:pt x="123" y="426"/>
                </a:lnTo>
                <a:close/>
                <a:moveTo>
                  <a:pt x="48" y="426"/>
                </a:moveTo>
                <a:lnTo>
                  <a:pt x="0" y="426"/>
                </a:lnTo>
                <a:lnTo>
                  <a:pt x="0" y="379"/>
                </a:lnTo>
                <a:lnTo>
                  <a:pt x="48" y="379"/>
                </a:lnTo>
                <a:lnTo>
                  <a:pt x="48" y="426"/>
                </a:lnTo>
                <a:close/>
                <a:moveTo>
                  <a:pt x="3382" y="351"/>
                </a:moveTo>
                <a:lnTo>
                  <a:pt x="3332" y="351"/>
                </a:lnTo>
                <a:lnTo>
                  <a:pt x="3332" y="303"/>
                </a:lnTo>
                <a:lnTo>
                  <a:pt x="3382" y="303"/>
                </a:lnTo>
                <a:lnTo>
                  <a:pt x="3382" y="351"/>
                </a:lnTo>
                <a:close/>
                <a:moveTo>
                  <a:pt x="3306" y="351"/>
                </a:moveTo>
                <a:lnTo>
                  <a:pt x="3257" y="351"/>
                </a:lnTo>
                <a:lnTo>
                  <a:pt x="3257" y="303"/>
                </a:lnTo>
                <a:lnTo>
                  <a:pt x="3306" y="303"/>
                </a:lnTo>
                <a:lnTo>
                  <a:pt x="3306" y="351"/>
                </a:lnTo>
                <a:close/>
                <a:moveTo>
                  <a:pt x="3230" y="351"/>
                </a:moveTo>
                <a:lnTo>
                  <a:pt x="3181" y="351"/>
                </a:lnTo>
                <a:lnTo>
                  <a:pt x="3181" y="303"/>
                </a:lnTo>
                <a:lnTo>
                  <a:pt x="3230" y="303"/>
                </a:lnTo>
                <a:lnTo>
                  <a:pt x="3230" y="351"/>
                </a:lnTo>
                <a:close/>
                <a:moveTo>
                  <a:pt x="3155" y="351"/>
                </a:moveTo>
                <a:lnTo>
                  <a:pt x="3105" y="351"/>
                </a:lnTo>
                <a:lnTo>
                  <a:pt x="3105" y="303"/>
                </a:lnTo>
                <a:lnTo>
                  <a:pt x="3155" y="303"/>
                </a:lnTo>
                <a:lnTo>
                  <a:pt x="3155" y="351"/>
                </a:lnTo>
                <a:close/>
                <a:moveTo>
                  <a:pt x="3079" y="351"/>
                </a:moveTo>
                <a:lnTo>
                  <a:pt x="3029" y="351"/>
                </a:lnTo>
                <a:lnTo>
                  <a:pt x="3029" y="303"/>
                </a:lnTo>
                <a:lnTo>
                  <a:pt x="3079" y="303"/>
                </a:lnTo>
                <a:lnTo>
                  <a:pt x="3079" y="351"/>
                </a:lnTo>
                <a:close/>
                <a:moveTo>
                  <a:pt x="3003" y="351"/>
                </a:moveTo>
                <a:lnTo>
                  <a:pt x="2954" y="351"/>
                </a:lnTo>
                <a:lnTo>
                  <a:pt x="2954" y="303"/>
                </a:lnTo>
                <a:lnTo>
                  <a:pt x="3003" y="303"/>
                </a:lnTo>
                <a:lnTo>
                  <a:pt x="3003" y="351"/>
                </a:lnTo>
                <a:close/>
                <a:moveTo>
                  <a:pt x="2928" y="351"/>
                </a:moveTo>
                <a:lnTo>
                  <a:pt x="2878" y="351"/>
                </a:lnTo>
                <a:lnTo>
                  <a:pt x="2878" y="303"/>
                </a:lnTo>
                <a:lnTo>
                  <a:pt x="2928" y="303"/>
                </a:lnTo>
                <a:lnTo>
                  <a:pt x="2928" y="351"/>
                </a:lnTo>
                <a:close/>
                <a:moveTo>
                  <a:pt x="2852" y="351"/>
                </a:moveTo>
                <a:lnTo>
                  <a:pt x="2802" y="351"/>
                </a:lnTo>
                <a:lnTo>
                  <a:pt x="2802" y="303"/>
                </a:lnTo>
                <a:lnTo>
                  <a:pt x="2852" y="303"/>
                </a:lnTo>
                <a:lnTo>
                  <a:pt x="2852" y="351"/>
                </a:lnTo>
                <a:close/>
                <a:moveTo>
                  <a:pt x="2776" y="351"/>
                </a:moveTo>
                <a:lnTo>
                  <a:pt x="2726" y="351"/>
                </a:lnTo>
                <a:lnTo>
                  <a:pt x="2726" y="303"/>
                </a:lnTo>
                <a:lnTo>
                  <a:pt x="2776" y="303"/>
                </a:lnTo>
                <a:lnTo>
                  <a:pt x="2776" y="351"/>
                </a:lnTo>
                <a:close/>
                <a:moveTo>
                  <a:pt x="2700" y="351"/>
                </a:moveTo>
                <a:lnTo>
                  <a:pt x="2651" y="351"/>
                </a:lnTo>
                <a:lnTo>
                  <a:pt x="2651" y="303"/>
                </a:lnTo>
                <a:lnTo>
                  <a:pt x="2700" y="303"/>
                </a:lnTo>
                <a:lnTo>
                  <a:pt x="2700" y="351"/>
                </a:lnTo>
                <a:close/>
                <a:moveTo>
                  <a:pt x="2622" y="351"/>
                </a:moveTo>
                <a:lnTo>
                  <a:pt x="2575" y="351"/>
                </a:lnTo>
                <a:lnTo>
                  <a:pt x="2575" y="303"/>
                </a:lnTo>
                <a:lnTo>
                  <a:pt x="2622" y="303"/>
                </a:lnTo>
                <a:lnTo>
                  <a:pt x="2622" y="351"/>
                </a:lnTo>
                <a:close/>
                <a:moveTo>
                  <a:pt x="2547" y="351"/>
                </a:moveTo>
                <a:lnTo>
                  <a:pt x="2499" y="351"/>
                </a:lnTo>
                <a:lnTo>
                  <a:pt x="2499" y="303"/>
                </a:lnTo>
                <a:lnTo>
                  <a:pt x="2547" y="303"/>
                </a:lnTo>
                <a:lnTo>
                  <a:pt x="2547" y="351"/>
                </a:lnTo>
                <a:close/>
                <a:moveTo>
                  <a:pt x="2471" y="351"/>
                </a:moveTo>
                <a:lnTo>
                  <a:pt x="2424" y="351"/>
                </a:lnTo>
                <a:lnTo>
                  <a:pt x="2424" y="303"/>
                </a:lnTo>
                <a:lnTo>
                  <a:pt x="2471" y="303"/>
                </a:lnTo>
                <a:lnTo>
                  <a:pt x="2471" y="351"/>
                </a:lnTo>
                <a:close/>
                <a:moveTo>
                  <a:pt x="2395" y="351"/>
                </a:moveTo>
                <a:lnTo>
                  <a:pt x="2348" y="351"/>
                </a:lnTo>
                <a:lnTo>
                  <a:pt x="2348" y="303"/>
                </a:lnTo>
                <a:lnTo>
                  <a:pt x="2395" y="303"/>
                </a:lnTo>
                <a:lnTo>
                  <a:pt x="2395" y="351"/>
                </a:lnTo>
                <a:close/>
                <a:moveTo>
                  <a:pt x="2319" y="351"/>
                </a:moveTo>
                <a:lnTo>
                  <a:pt x="2272" y="351"/>
                </a:lnTo>
                <a:lnTo>
                  <a:pt x="2272" y="303"/>
                </a:lnTo>
                <a:lnTo>
                  <a:pt x="2319" y="303"/>
                </a:lnTo>
                <a:lnTo>
                  <a:pt x="2319" y="351"/>
                </a:lnTo>
                <a:close/>
                <a:moveTo>
                  <a:pt x="2244" y="351"/>
                </a:moveTo>
                <a:lnTo>
                  <a:pt x="2196" y="351"/>
                </a:lnTo>
                <a:lnTo>
                  <a:pt x="2196" y="303"/>
                </a:lnTo>
                <a:lnTo>
                  <a:pt x="2244" y="303"/>
                </a:lnTo>
                <a:lnTo>
                  <a:pt x="2244" y="351"/>
                </a:lnTo>
                <a:close/>
                <a:moveTo>
                  <a:pt x="2168" y="351"/>
                </a:moveTo>
                <a:lnTo>
                  <a:pt x="2121" y="351"/>
                </a:lnTo>
                <a:lnTo>
                  <a:pt x="2121" y="303"/>
                </a:lnTo>
                <a:lnTo>
                  <a:pt x="2168" y="303"/>
                </a:lnTo>
                <a:lnTo>
                  <a:pt x="2168" y="351"/>
                </a:lnTo>
                <a:close/>
                <a:moveTo>
                  <a:pt x="2016" y="351"/>
                </a:moveTo>
                <a:lnTo>
                  <a:pt x="1969" y="351"/>
                </a:lnTo>
                <a:lnTo>
                  <a:pt x="1969" y="303"/>
                </a:lnTo>
                <a:lnTo>
                  <a:pt x="2016" y="303"/>
                </a:lnTo>
                <a:lnTo>
                  <a:pt x="2016" y="351"/>
                </a:lnTo>
                <a:close/>
                <a:moveTo>
                  <a:pt x="1941" y="351"/>
                </a:moveTo>
                <a:lnTo>
                  <a:pt x="1893" y="351"/>
                </a:lnTo>
                <a:lnTo>
                  <a:pt x="1893" y="303"/>
                </a:lnTo>
                <a:lnTo>
                  <a:pt x="1941" y="303"/>
                </a:lnTo>
                <a:lnTo>
                  <a:pt x="1941" y="351"/>
                </a:lnTo>
                <a:close/>
                <a:moveTo>
                  <a:pt x="1865" y="351"/>
                </a:moveTo>
                <a:lnTo>
                  <a:pt x="1818" y="351"/>
                </a:lnTo>
                <a:lnTo>
                  <a:pt x="1818" y="303"/>
                </a:lnTo>
                <a:lnTo>
                  <a:pt x="1865" y="303"/>
                </a:lnTo>
                <a:lnTo>
                  <a:pt x="1865" y="351"/>
                </a:lnTo>
                <a:close/>
                <a:moveTo>
                  <a:pt x="1335" y="351"/>
                </a:moveTo>
                <a:lnTo>
                  <a:pt x="1288" y="351"/>
                </a:lnTo>
                <a:lnTo>
                  <a:pt x="1288" y="303"/>
                </a:lnTo>
                <a:lnTo>
                  <a:pt x="1335" y="303"/>
                </a:lnTo>
                <a:lnTo>
                  <a:pt x="1335" y="351"/>
                </a:lnTo>
                <a:close/>
                <a:moveTo>
                  <a:pt x="1259" y="351"/>
                </a:moveTo>
                <a:lnTo>
                  <a:pt x="1212" y="351"/>
                </a:lnTo>
                <a:lnTo>
                  <a:pt x="1212" y="303"/>
                </a:lnTo>
                <a:lnTo>
                  <a:pt x="1259" y="303"/>
                </a:lnTo>
                <a:lnTo>
                  <a:pt x="1259" y="351"/>
                </a:lnTo>
                <a:close/>
                <a:moveTo>
                  <a:pt x="1184" y="351"/>
                </a:moveTo>
                <a:lnTo>
                  <a:pt x="1136" y="351"/>
                </a:lnTo>
                <a:lnTo>
                  <a:pt x="1136" y="303"/>
                </a:lnTo>
                <a:lnTo>
                  <a:pt x="1184" y="303"/>
                </a:lnTo>
                <a:lnTo>
                  <a:pt x="1184" y="351"/>
                </a:lnTo>
                <a:close/>
                <a:moveTo>
                  <a:pt x="1032" y="351"/>
                </a:moveTo>
                <a:lnTo>
                  <a:pt x="985" y="351"/>
                </a:lnTo>
                <a:lnTo>
                  <a:pt x="985" y="303"/>
                </a:lnTo>
                <a:lnTo>
                  <a:pt x="1032" y="303"/>
                </a:lnTo>
                <a:lnTo>
                  <a:pt x="1032" y="351"/>
                </a:lnTo>
                <a:close/>
                <a:moveTo>
                  <a:pt x="956" y="351"/>
                </a:moveTo>
                <a:lnTo>
                  <a:pt x="909" y="351"/>
                </a:lnTo>
                <a:lnTo>
                  <a:pt x="909" y="303"/>
                </a:lnTo>
                <a:lnTo>
                  <a:pt x="956" y="303"/>
                </a:lnTo>
                <a:lnTo>
                  <a:pt x="956" y="351"/>
                </a:lnTo>
                <a:close/>
                <a:moveTo>
                  <a:pt x="805" y="351"/>
                </a:moveTo>
                <a:lnTo>
                  <a:pt x="758" y="351"/>
                </a:lnTo>
                <a:lnTo>
                  <a:pt x="758" y="303"/>
                </a:lnTo>
                <a:lnTo>
                  <a:pt x="805" y="303"/>
                </a:lnTo>
                <a:lnTo>
                  <a:pt x="805" y="351"/>
                </a:lnTo>
                <a:close/>
                <a:moveTo>
                  <a:pt x="729" y="351"/>
                </a:moveTo>
                <a:lnTo>
                  <a:pt x="682" y="351"/>
                </a:lnTo>
                <a:lnTo>
                  <a:pt x="682" y="303"/>
                </a:lnTo>
                <a:lnTo>
                  <a:pt x="729" y="303"/>
                </a:lnTo>
                <a:lnTo>
                  <a:pt x="729" y="351"/>
                </a:lnTo>
                <a:close/>
                <a:moveTo>
                  <a:pt x="653" y="351"/>
                </a:moveTo>
                <a:lnTo>
                  <a:pt x="606" y="351"/>
                </a:lnTo>
                <a:lnTo>
                  <a:pt x="606" y="303"/>
                </a:lnTo>
                <a:lnTo>
                  <a:pt x="653" y="303"/>
                </a:lnTo>
                <a:lnTo>
                  <a:pt x="653" y="351"/>
                </a:lnTo>
                <a:close/>
                <a:moveTo>
                  <a:pt x="578" y="351"/>
                </a:moveTo>
                <a:lnTo>
                  <a:pt x="530" y="351"/>
                </a:lnTo>
                <a:lnTo>
                  <a:pt x="530" y="303"/>
                </a:lnTo>
                <a:lnTo>
                  <a:pt x="578" y="303"/>
                </a:lnTo>
                <a:lnTo>
                  <a:pt x="578" y="351"/>
                </a:lnTo>
                <a:close/>
                <a:moveTo>
                  <a:pt x="502" y="351"/>
                </a:moveTo>
                <a:lnTo>
                  <a:pt x="455" y="351"/>
                </a:lnTo>
                <a:lnTo>
                  <a:pt x="455" y="303"/>
                </a:lnTo>
                <a:lnTo>
                  <a:pt x="502" y="303"/>
                </a:lnTo>
                <a:lnTo>
                  <a:pt x="502" y="351"/>
                </a:lnTo>
                <a:close/>
                <a:moveTo>
                  <a:pt x="426" y="351"/>
                </a:moveTo>
                <a:lnTo>
                  <a:pt x="379" y="351"/>
                </a:lnTo>
                <a:lnTo>
                  <a:pt x="379" y="303"/>
                </a:lnTo>
                <a:lnTo>
                  <a:pt x="426" y="303"/>
                </a:lnTo>
                <a:lnTo>
                  <a:pt x="426" y="351"/>
                </a:lnTo>
                <a:close/>
                <a:moveTo>
                  <a:pt x="351" y="351"/>
                </a:moveTo>
                <a:lnTo>
                  <a:pt x="303" y="351"/>
                </a:lnTo>
                <a:lnTo>
                  <a:pt x="303" y="303"/>
                </a:lnTo>
                <a:lnTo>
                  <a:pt x="351" y="303"/>
                </a:lnTo>
                <a:lnTo>
                  <a:pt x="351" y="351"/>
                </a:lnTo>
                <a:close/>
                <a:moveTo>
                  <a:pt x="275" y="351"/>
                </a:moveTo>
                <a:lnTo>
                  <a:pt x="227" y="351"/>
                </a:lnTo>
                <a:lnTo>
                  <a:pt x="227" y="303"/>
                </a:lnTo>
                <a:lnTo>
                  <a:pt x="275" y="303"/>
                </a:lnTo>
                <a:lnTo>
                  <a:pt x="275" y="351"/>
                </a:lnTo>
                <a:close/>
                <a:moveTo>
                  <a:pt x="199" y="351"/>
                </a:moveTo>
                <a:lnTo>
                  <a:pt x="152" y="351"/>
                </a:lnTo>
                <a:lnTo>
                  <a:pt x="152" y="303"/>
                </a:lnTo>
                <a:lnTo>
                  <a:pt x="199" y="303"/>
                </a:lnTo>
                <a:lnTo>
                  <a:pt x="199" y="351"/>
                </a:lnTo>
                <a:close/>
                <a:moveTo>
                  <a:pt x="123" y="351"/>
                </a:moveTo>
                <a:lnTo>
                  <a:pt x="76" y="351"/>
                </a:lnTo>
                <a:lnTo>
                  <a:pt x="76" y="303"/>
                </a:lnTo>
                <a:lnTo>
                  <a:pt x="123" y="303"/>
                </a:lnTo>
                <a:lnTo>
                  <a:pt x="123" y="351"/>
                </a:lnTo>
                <a:close/>
                <a:moveTo>
                  <a:pt x="48" y="351"/>
                </a:moveTo>
                <a:lnTo>
                  <a:pt x="0" y="351"/>
                </a:lnTo>
                <a:lnTo>
                  <a:pt x="0" y="303"/>
                </a:lnTo>
                <a:lnTo>
                  <a:pt x="48" y="303"/>
                </a:lnTo>
                <a:lnTo>
                  <a:pt x="48" y="351"/>
                </a:lnTo>
                <a:close/>
                <a:moveTo>
                  <a:pt x="3079" y="275"/>
                </a:moveTo>
                <a:lnTo>
                  <a:pt x="3029" y="275"/>
                </a:lnTo>
                <a:lnTo>
                  <a:pt x="3029" y="228"/>
                </a:lnTo>
                <a:lnTo>
                  <a:pt x="3079" y="228"/>
                </a:lnTo>
                <a:lnTo>
                  <a:pt x="3079" y="275"/>
                </a:lnTo>
                <a:close/>
                <a:moveTo>
                  <a:pt x="3003" y="275"/>
                </a:moveTo>
                <a:lnTo>
                  <a:pt x="2954" y="275"/>
                </a:lnTo>
                <a:lnTo>
                  <a:pt x="2954" y="228"/>
                </a:lnTo>
                <a:lnTo>
                  <a:pt x="3003" y="228"/>
                </a:lnTo>
                <a:lnTo>
                  <a:pt x="3003" y="275"/>
                </a:lnTo>
                <a:close/>
                <a:moveTo>
                  <a:pt x="2852" y="275"/>
                </a:moveTo>
                <a:lnTo>
                  <a:pt x="2802" y="275"/>
                </a:lnTo>
                <a:lnTo>
                  <a:pt x="2802" y="228"/>
                </a:lnTo>
                <a:lnTo>
                  <a:pt x="2852" y="228"/>
                </a:lnTo>
                <a:lnTo>
                  <a:pt x="2852" y="275"/>
                </a:lnTo>
                <a:close/>
                <a:moveTo>
                  <a:pt x="2776" y="275"/>
                </a:moveTo>
                <a:lnTo>
                  <a:pt x="2726" y="275"/>
                </a:lnTo>
                <a:lnTo>
                  <a:pt x="2726" y="228"/>
                </a:lnTo>
                <a:lnTo>
                  <a:pt x="2776" y="228"/>
                </a:lnTo>
                <a:lnTo>
                  <a:pt x="2776" y="275"/>
                </a:lnTo>
                <a:close/>
                <a:moveTo>
                  <a:pt x="2700" y="275"/>
                </a:moveTo>
                <a:lnTo>
                  <a:pt x="2651" y="275"/>
                </a:lnTo>
                <a:lnTo>
                  <a:pt x="2651" y="228"/>
                </a:lnTo>
                <a:lnTo>
                  <a:pt x="2700" y="228"/>
                </a:lnTo>
                <a:lnTo>
                  <a:pt x="2700" y="275"/>
                </a:lnTo>
                <a:close/>
                <a:moveTo>
                  <a:pt x="2622" y="275"/>
                </a:moveTo>
                <a:lnTo>
                  <a:pt x="2575" y="275"/>
                </a:lnTo>
                <a:lnTo>
                  <a:pt x="2575" y="228"/>
                </a:lnTo>
                <a:lnTo>
                  <a:pt x="2622" y="228"/>
                </a:lnTo>
                <a:lnTo>
                  <a:pt x="2622" y="275"/>
                </a:lnTo>
                <a:close/>
                <a:moveTo>
                  <a:pt x="2547" y="275"/>
                </a:moveTo>
                <a:lnTo>
                  <a:pt x="2499" y="275"/>
                </a:lnTo>
                <a:lnTo>
                  <a:pt x="2499" y="228"/>
                </a:lnTo>
                <a:lnTo>
                  <a:pt x="2547" y="228"/>
                </a:lnTo>
                <a:lnTo>
                  <a:pt x="2547" y="275"/>
                </a:lnTo>
                <a:close/>
                <a:moveTo>
                  <a:pt x="2471" y="275"/>
                </a:moveTo>
                <a:lnTo>
                  <a:pt x="2424" y="275"/>
                </a:lnTo>
                <a:lnTo>
                  <a:pt x="2424" y="228"/>
                </a:lnTo>
                <a:lnTo>
                  <a:pt x="2471" y="228"/>
                </a:lnTo>
                <a:lnTo>
                  <a:pt x="2471" y="275"/>
                </a:lnTo>
                <a:close/>
                <a:moveTo>
                  <a:pt x="2395" y="275"/>
                </a:moveTo>
                <a:lnTo>
                  <a:pt x="2348" y="275"/>
                </a:lnTo>
                <a:lnTo>
                  <a:pt x="2348" y="228"/>
                </a:lnTo>
                <a:lnTo>
                  <a:pt x="2395" y="228"/>
                </a:lnTo>
                <a:lnTo>
                  <a:pt x="2395" y="275"/>
                </a:lnTo>
                <a:close/>
                <a:moveTo>
                  <a:pt x="2319" y="275"/>
                </a:moveTo>
                <a:lnTo>
                  <a:pt x="2272" y="275"/>
                </a:lnTo>
                <a:lnTo>
                  <a:pt x="2272" y="228"/>
                </a:lnTo>
                <a:lnTo>
                  <a:pt x="2319" y="228"/>
                </a:lnTo>
                <a:lnTo>
                  <a:pt x="2319" y="275"/>
                </a:lnTo>
                <a:close/>
                <a:moveTo>
                  <a:pt x="2168" y="275"/>
                </a:moveTo>
                <a:lnTo>
                  <a:pt x="2121" y="275"/>
                </a:lnTo>
                <a:lnTo>
                  <a:pt x="2121" y="228"/>
                </a:lnTo>
                <a:lnTo>
                  <a:pt x="2168" y="228"/>
                </a:lnTo>
                <a:lnTo>
                  <a:pt x="2168" y="275"/>
                </a:lnTo>
                <a:close/>
                <a:moveTo>
                  <a:pt x="1411" y="275"/>
                </a:moveTo>
                <a:lnTo>
                  <a:pt x="1363" y="275"/>
                </a:lnTo>
                <a:lnTo>
                  <a:pt x="1363" y="228"/>
                </a:lnTo>
                <a:lnTo>
                  <a:pt x="1411" y="228"/>
                </a:lnTo>
                <a:lnTo>
                  <a:pt x="1411" y="275"/>
                </a:lnTo>
                <a:close/>
                <a:moveTo>
                  <a:pt x="1335" y="275"/>
                </a:moveTo>
                <a:lnTo>
                  <a:pt x="1288" y="275"/>
                </a:lnTo>
                <a:lnTo>
                  <a:pt x="1288" y="228"/>
                </a:lnTo>
                <a:lnTo>
                  <a:pt x="1335" y="228"/>
                </a:lnTo>
                <a:lnTo>
                  <a:pt x="1335" y="275"/>
                </a:lnTo>
                <a:close/>
                <a:moveTo>
                  <a:pt x="1259" y="275"/>
                </a:moveTo>
                <a:lnTo>
                  <a:pt x="1212" y="275"/>
                </a:lnTo>
                <a:lnTo>
                  <a:pt x="1212" y="228"/>
                </a:lnTo>
                <a:lnTo>
                  <a:pt x="1259" y="228"/>
                </a:lnTo>
                <a:lnTo>
                  <a:pt x="1259" y="275"/>
                </a:lnTo>
                <a:close/>
                <a:moveTo>
                  <a:pt x="1184" y="275"/>
                </a:moveTo>
                <a:lnTo>
                  <a:pt x="1136" y="275"/>
                </a:lnTo>
                <a:lnTo>
                  <a:pt x="1136" y="228"/>
                </a:lnTo>
                <a:lnTo>
                  <a:pt x="1184" y="228"/>
                </a:lnTo>
                <a:lnTo>
                  <a:pt x="1184" y="275"/>
                </a:lnTo>
                <a:close/>
                <a:moveTo>
                  <a:pt x="1108" y="275"/>
                </a:moveTo>
                <a:lnTo>
                  <a:pt x="1060" y="275"/>
                </a:lnTo>
                <a:lnTo>
                  <a:pt x="1060" y="228"/>
                </a:lnTo>
                <a:lnTo>
                  <a:pt x="1108" y="228"/>
                </a:lnTo>
                <a:lnTo>
                  <a:pt x="1108" y="275"/>
                </a:lnTo>
                <a:close/>
                <a:moveTo>
                  <a:pt x="881" y="275"/>
                </a:moveTo>
                <a:lnTo>
                  <a:pt x="833" y="275"/>
                </a:lnTo>
                <a:lnTo>
                  <a:pt x="833" y="228"/>
                </a:lnTo>
                <a:lnTo>
                  <a:pt x="881" y="228"/>
                </a:lnTo>
                <a:lnTo>
                  <a:pt x="881" y="275"/>
                </a:lnTo>
                <a:close/>
                <a:moveTo>
                  <a:pt x="805" y="275"/>
                </a:moveTo>
                <a:lnTo>
                  <a:pt x="758" y="275"/>
                </a:lnTo>
                <a:lnTo>
                  <a:pt x="758" y="228"/>
                </a:lnTo>
                <a:lnTo>
                  <a:pt x="805" y="228"/>
                </a:lnTo>
                <a:lnTo>
                  <a:pt x="805" y="275"/>
                </a:lnTo>
                <a:close/>
                <a:moveTo>
                  <a:pt x="729" y="275"/>
                </a:moveTo>
                <a:lnTo>
                  <a:pt x="682" y="275"/>
                </a:lnTo>
                <a:lnTo>
                  <a:pt x="682" y="228"/>
                </a:lnTo>
                <a:lnTo>
                  <a:pt x="729" y="228"/>
                </a:lnTo>
                <a:lnTo>
                  <a:pt x="729" y="275"/>
                </a:lnTo>
                <a:close/>
                <a:moveTo>
                  <a:pt x="578" y="275"/>
                </a:moveTo>
                <a:lnTo>
                  <a:pt x="530" y="275"/>
                </a:lnTo>
                <a:lnTo>
                  <a:pt x="530" y="228"/>
                </a:lnTo>
                <a:lnTo>
                  <a:pt x="578" y="228"/>
                </a:lnTo>
                <a:lnTo>
                  <a:pt x="578" y="275"/>
                </a:lnTo>
                <a:close/>
                <a:moveTo>
                  <a:pt x="502" y="275"/>
                </a:moveTo>
                <a:lnTo>
                  <a:pt x="455" y="275"/>
                </a:lnTo>
                <a:lnTo>
                  <a:pt x="455" y="228"/>
                </a:lnTo>
                <a:lnTo>
                  <a:pt x="502" y="228"/>
                </a:lnTo>
                <a:lnTo>
                  <a:pt x="502" y="275"/>
                </a:lnTo>
                <a:close/>
                <a:moveTo>
                  <a:pt x="426" y="275"/>
                </a:moveTo>
                <a:lnTo>
                  <a:pt x="379" y="275"/>
                </a:lnTo>
                <a:lnTo>
                  <a:pt x="379" y="228"/>
                </a:lnTo>
                <a:lnTo>
                  <a:pt x="426" y="228"/>
                </a:lnTo>
                <a:lnTo>
                  <a:pt x="426" y="275"/>
                </a:lnTo>
                <a:close/>
                <a:moveTo>
                  <a:pt x="123" y="275"/>
                </a:moveTo>
                <a:lnTo>
                  <a:pt x="76" y="275"/>
                </a:lnTo>
                <a:lnTo>
                  <a:pt x="76" y="228"/>
                </a:lnTo>
                <a:lnTo>
                  <a:pt x="123" y="228"/>
                </a:lnTo>
                <a:lnTo>
                  <a:pt x="123" y="275"/>
                </a:lnTo>
                <a:close/>
                <a:moveTo>
                  <a:pt x="3003" y="199"/>
                </a:moveTo>
                <a:lnTo>
                  <a:pt x="2954" y="199"/>
                </a:lnTo>
                <a:lnTo>
                  <a:pt x="2954" y="152"/>
                </a:lnTo>
                <a:lnTo>
                  <a:pt x="3003" y="152"/>
                </a:lnTo>
                <a:lnTo>
                  <a:pt x="3003" y="199"/>
                </a:lnTo>
                <a:close/>
                <a:moveTo>
                  <a:pt x="2700" y="199"/>
                </a:moveTo>
                <a:lnTo>
                  <a:pt x="2651" y="199"/>
                </a:lnTo>
                <a:lnTo>
                  <a:pt x="2651" y="152"/>
                </a:lnTo>
                <a:lnTo>
                  <a:pt x="2700" y="152"/>
                </a:lnTo>
                <a:lnTo>
                  <a:pt x="2700" y="199"/>
                </a:lnTo>
                <a:close/>
                <a:moveTo>
                  <a:pt x="2622" y="199"/>
                </a:moveTo>
                <a:lnTo>
                  <a:pt x="2575" y="199"/>
                </a:lnTo>
                <a:lnTo>
                  <a:pt x="2575" y="152"/>
                </a:lnTo>
                <a:lnTo>
                  <a:pt x="2622" y="152"/>
                </a:lnTo>
                <a:lnTo>
                  <a:pt x="2622" y="199"/>
                </a:lnTo>
                <a:close/>
                <a:moveTo>
                  <a:pt x="2547" y="199"/>
                </a:moveTo>
                <a:lnTo>
                  <a:pt x="2499" y="199"/>
                </a:lnTo>
                <a:lnTo>
                  <a:pt x="2499" y="152"/>
                </a:lnTo>
                <a:lnTo>
                  <a:pt x="2547" y="152"/>
                </a:lnTo>
                <a:lnTo>
                  <a:pt x="2547" y="199"/>
                </a:lnTo>
                <a:close/>
                <a:moveTo>
                  <a:pt x="2244" y="199"/>
                </a:moveTo>
                <a:lnTo>
                  <a:pt x="2196" y="199"/>
                </a:lnTo>
                <a:lnTo>
                  <a:pt x="2196" y="152"/>
                </a:lnTo>
                <a:lnTo>
                  <a:pt x="2244" y="152"/>
                </a:lnTo>
                <a:lnTo>
                  <a:pt x="2244" y="199"/>
                </a:lnTo>
                <a:close/>
                <a:moveTo>
                  <a:pt x="1865" y="199"/>
                </a:moveTo>
                <a:lnTo>
                  <a:pt x="1818" y="199"/>
                </a:lnTo>
                <a:lnTo>
                  <a:pt x="1818" y="152"/>
                </a:lnTo>
                <a:lnTo>
                  <a:pt x="1865" y="152"/>
                </a:lnTo>
                <a:lnTo>
                  <a:pt x="1865" y="199"/>
                </a:lnTo>
                <a:close/>
                <a:moveTo>
                  <a:pt x="1411" y="199"/>
                </a:moveTo>
                <a:lnTo>
                  <a:pt x="1363" y="199"/>
                </a:lnTo>
                <a:lnTo>
                  <a:pt x="1363" y="152"/>
                </a:lnTo>
                <a:lnTo>
                  <a:pt x="1411" y="152"/>
                </a:lnTo>
                <a:lnTo>
                  <a:pt x="1411" y="199"/>
                </a:lnTo>
                <a:close/>
                <a:moveTo>
                  <a:pt x="1335" y="199"/>
                </a:moveTo>
                <a:lnTo>
                  <a:pt x="1288" y="199"/>
                </a:lnTo>
                <a:lnTo>
                  <a:pt x="1288" y="152"/>
                </a:lnTo>
                <a:lnTo>
                  <a:pt x="1335" y="152"/>
                </a:lnTo>
                <a:lnTo>
                  <a:pt x="1335" y="199"/>
                </a:lnTo>
                <a:close/>
                <a:moveTo>
                  <a:pt x="1259" y="199"/>
                </a:moveTo>
                <a:lnTo>
                  <a:pt x="1212" y="199"/>
                </a:lnTo>
                <a:lnTo>
                  <a:pt x="1212" y="152"/>
                </a:lnTo>
                <a:lnTo>
                  <a:pt x="1259" y="152"/>
                </a:lnTo>
                <a:lnTo>
                  <a:pt x="1259" y="199"/>
                </a:lnTo>
                <a:close/>
                <a:moveTo>
                  <a:pt x="1184" y="199"/>
                </a:moveTo>
                <a:lnTo>
                  <a:pt x="1136" y="199"/>
                </a:lnTo>
                <a:lnTo>
                  <a:pt x="1136" y="152"/>
                </a:lnTo>
                <a:lnTo>
                  <a:pt x="1184" y="152"/>
                </a:lnTo>
                <a:lnTo>
                  <a:pt x="1184" y="199"/>
                </a:lnTo>
                <a:close/>
                <a:moveTo>
                  <a:pt x="1108" y="199"/>
                </a:moveTo>
                <a:lnTo>
                  <a:pt x="1060" y="199"/>
                </a:lnTo>
                <a:lnTo>
                  <a:pt x="1060" y="152"/>
                </a:lnTo>
                <a:lnTo>
                  <a:pt x="1108" y="152"/>
                </a:lnTo>
                <a:lnTo>
                  <a:pt x="1108" y="199"/>
                </a:lnTo>
                <a:close/>
                <a:moveTo>
                  <a:pt x="1032" y="199"/>
                </a:moveTo>
                <a:lnTo>
                  <a:pt x="985" y="199"/>
                </a:lnTo>
                <a:lnTo>
                  <a:pt x="985" y="152"/>
                </a:lnTo>
                <a:lnTo>
                  <a:pt x="1032" y="152"/>
                </a:lnTo>
                <a:lnTo>
                  <a:pt x="1032" y="199"/>
                </a:lnTo>
                <a:close/>
                <a:moveTo>
                  <a:pt x="805" y="199"/>
                </a:moveTo>
                <a:lnTo>
                  <a:pt x="758" y="199"/>
                </a:lnTo>
                <a:lnTo>
                  <a:pt x="758" y="152"/>
                </a:lnTo>
                <a:lnTo>
                  <a:pt x="805" y="152"/>
                </a:lnTo>
                <a:lnTo>
                  <a:pt x="805" y="199"/>
                </a:lnTo>
                <a:close/>
                <a:moveTo>
                  <a:pt x="729" y="199"/>
                </a:moveTo>
                <a:lnTo>
                  <a:pt x="682" y="199"/>
                </a:lnTo>
                <a:lnTo>
                  <a:pt x="682" y="152"/>
                </a:lnTo>
                <a:lnTo>
                  <a:pt x="729" y="152"/>
                </a:lnTo>
                <a:lnTo>
                  <a:pt x="729" y="199"/>
                </a:lnTo>
                <a:close/>
                <a:moveTo>
                  <a:pt x="653" y="199"/>
                </a:moveTo>
                <a:lnTo>
                  <a:pt x="606" y="199"/>
                </a:lnTo>
                <a:lnTo>
                  <a:pt x="606" y="152"/>
                </a:lnTo>
                <a:lnTo>
                  <a:pt x="653" y="152"/>
                </a:lnTo>
                <a:lnTo>
                  <a:pt x="653" y="199"/>
                </a:lnTo>
                <a:close/>
                <a:moveTo>
                  <a:pt x="578" y="199"/>
                </a:moveTo>
                <a:lnTo>
                  <a:pt x="530" y="199"/>
                </a:lnTo>
                <a:lnTo>
                  <a:pt x="530" y="152"/>
                </a:lnTo>
                <a:lnTo>
                  <a:pt x="578" y="152"/>
                </a:lnTo>
                <a:lnTo>
                  <a:pt x="578" y="199"/>
                </a:lnTo>
                <a:close/>
                <a:moveTo>
                  <a:pt x="502" y="199"/>
                </a:moveTo>
                <a:lnTo>
                  <a:pt x="455" y="199"/>
                </a:lnTo>
                <a:lnTo>
                  <a:pt x="455" y="152"/>
                </a:lnTo>
                <a:lnTo>
                  <a:pt x="502" y="152"/>
                </a:lnTo>
                <a:lnTo>
                  <a:pt x="502" y="199"/>
                </a:lnTo>
                <a:close/>
                <a:moveTo>
                  <a:pt x="2622" y="123"/>
                </a:moveTo>
                <a:lnTo>
                  <a:pt x="2575" y="123"/>
                </a:lnTo>
                <a:lnTo>
                  <a:pt x="2575" y="76"/>
                </a:lnTo>
                <a:lnTo>
                  <a:pt x="2622" y="76"/>
                </a:lnTo>
                <a:lnTo>
                  <a:pt x="2622" y="123"/>
                </a:lnTo>
                <a:close/>
                <a:moveTo>
                  <a:pt x="1865" y="123"/>
                </a:moveTo>
                <a:lnTo>
                  <a:pt x="1818" y="123"/>
                </a:lnTo>
                <a:lnTo>
                  <a:pt x="1818" y="76"/>
                </a:lnTo>
                <a:lnTo>
                  <a:pt x="1865" y="76"/>
                </a:lnTo>
                <a:lnTo>
                  <a:pt x="1865" y="123"/>
                </a:lnTo>
                <a:close/>
                <a:moveTo>
                  <a:pt x="1789" y="123"/>
                </a:moveTo>
                <a:lnTo>
                  <a:pt x="1742" y="123"/>
                </a:lnTo>
                <a:lnTo>
                  <a:pt x="1742" y="76"/>
                </a:lnTo>
                <a:lnTo>
                  <a:pt x="1789" y="76"/>
                </a:lnTo>
                <a:lnTo>
                  <a:pt x="1789" y="123"/>
                </a:lnTo>
                <a:close/>
                <a:moveTo>
                  <a:pt x="1411" y="123"/>
                </a:moveTo>
                <a:lnTo>
                  <a:pt x="1363" y="123"/>
                </a:lnTo>
                <a:lnTo>
                  <a:pt x="1363" y="76"/>
                </a:lnTo>
                <a:lnTo>
                  <a:pt x="1411" y="76"/>
                </a:lnTo>
                <a:lnTo>
                  <a:pt x="1411" y="123"/>
                </a:lnTo>
                <a:close/>
                <a:moveTo>
                  <a:pt x="1335" y="123"/>
                </a:moveTo>
                <a:lnTo>
                  <a:pt x="1288" y="123"/>
                </a:lnTo>
                <a:lnTo>
                  <a:pt x="1288" y="76"/>
                </a:lnTo>
                <a:lnTo>
                  <a:pt x="1335" y="76"/>
                </a:lnTo>
                <a:lnTo>
                  <a:pt x="1335" y="123"/>
                </a:lnTo>
                <a:close/>
                <a:moveTo>
                  <a:pt x="1259" y="123"/>
                </a:moveTo>
                <a:lnTo>
                  <a:pt x="1212" y="123"/>
                </a:lnTo>
                <a:lnTo>
                  <a:pt x="1212" y="76"/>
                </a:lnTo>
                <a:lnTo>
                  <a:pt x="1259" y="76"/>
                </a:lnTo>
                <a:lnTo>
                  <a:pt x="1259" y="123"/>
                </a:lnTo>
                <a:close/>
                <a:moveTo>
                  <a:pt x="1184" y="123"/>
                </a:moveTo>
                <a:lnTo>
                  <a:pt x="1136" y="123"/>
                </a:lnTo>
                <a:lnTo>
                  <a:pt x="1136" y="76"/>
                </a:lnTo>
                <a:lnTo>
                  <a:pt x="1184" y="76"/>
                </a:lnTo>
                <a:lnTo>
                  <a:pt x="1184" y="123"/>
                </a:lnTo>
                <a:close/>
                <a:moveTo>
                  <a:pt x="1108" y="123"/>
                </a:moveTo>
                <a:lnTo>
                  <a:pt x="1060" y="123"/>
                </a:lnTo>
                <a:lnTo>
                  <a:pt x="1060" y="76"/>
                </a:lnTo>
                <a:lnTo>
                  <a:pt x="1108" y="76"/>
                </a:lnTo>
                <a:lnTo>
                  <a:pt x="1108" y="123"/>
                </a:lnTo>
                <a:close/>
                <a:moveTo>
                  <a:pt x="1032" y="123"/>
                </a:moveTo>
                <a:lnTo>
                  <a:pt x="985" y="123"/>
                </a:lnTo>
                <a:lnTo>
                  <a:pt x="985" y="76"/>
                </a:lnTo>
                <a:lnTo>
                  <a:pt x="1032" y="76"/>
                </a:lnTo>
                <a:lnTo>
                  <a:pt x="1032" y="123"/>
                </a:lnTo>
                <a:close/>
                <a:moveTo>
                  <a:pt x="881" y="123"/>
                </a:moveTo>
                <a:lnTo>
                  <a:pt x="833" y="123"/>
                </a:lnTo>
                <a:lnTo>
                  <a:pt x="833" y="76"/>
                </a:lnTo>
                <a:lnTo>
                  <a:pt x="881" y="76"/>
                </a:lnTo>
                <a:lnTo>
                  <a:pt x="881" y="123"/>
                </a:lnTo>
                <a:close/>
                <a:moveTo>
                  <a:pt x="805" y="123"/>
                </a:moveTo>
                <a:lnTo>
                  <a:pt x="758" y="123"/>
                </a:lnTo>
                <a:lnTo>
                  <a:pt x="758" y="76"/>
                </a:lnTo>
                <a:lnTo>
                  <a:pt x="805" y="76"/>
                </a:lnTo>
                <a:lnTo>
                  <a:pt x="805" y="123"/>
                </a:lnTo>
                <a:close/>
                <a:moveTo>
                  <a:pt x="729" y="123"/>
                </a:moveTo>
                <a:lnTo>
                  <a:pt x="682" y="123"/>
                </a:lnTo>
                <a:lnTo>
                  <a:pt x="682" y="76"/>
                </a:lnTo>
                <a:lnTo>
                  <a:pt x="729" y="76"/>
                </a:lnTo>
                <a:lnTo>
                  <a:pt x="729" y="123"/>
                </a:lnTo>
                <a:close/>
                <a:moveTo>
                  <a:pt x="578" y="123"/>
                </a:moveTo>
                <a:lnTo>
                  <a:pt x="530" y="123"/>
                </a:lnTo>
                <a:lnTo>
                  <a:pt x="530" y="76"/>
                </a:lnTo>
                <a:lnTo>
                  <a:pt x="578" y="76"/>
                </a:lnTo>
                <a:lnTo>
                  <a:pt x="578" y="123"/>
                </a:lnTo>
                <a:close/>
                <a:moveTo>
                  <a:pt x="2547" y="48"/>
                </a:moveTo>
                <a:lnTo>
                  <a:pt x="2499" y="48"/>
                </a:lnTo>
                <a:lnTo>
                  <a:pt x="2499" y="0"/>
                </a:lnTo>
                <a:lnTo>
                  <a:pt x="2547" y="0"/>
                </a:lnTo>
                <a:lnTo>
                  <a:pt x="2547" y="48"/>
                </a:lnTo>
                <a:close/>
                <a:moveTo>
                  <a:pt x="2244" y="48"/>
                </a:moveTo>
                <a:lnTo>
                  <a:pt x="2196" y="48"/>
                </a:lnTo>
                <a:lnTo>
                  <a:pt x="2196" y="0"/>
                </a:lnTo>
                <a:lnTo>
                  <a:pt x="2244" y="0"/>
                </a:lnTo>
                <a:lnTo>
                  <a:pt x="2244" y="48"/>
                </a:lnTo>
                <a:close/>
                <a:moveTo>
                  <a:pt x="2168" y="48"/>
                </a:moveTo>
                <a:lnTo>
                  <a:pt x="2121" y="48"/>
                </a:lnTo>
                <a:lnTo>
                  <a:pt x="2121" y="0"/>
                </a:lnTo>
                <a:lnTo>
                  <a:pt x="2168" y="0"/>
                </a:lnTo>
                <a:lnTo>
                  <a:pt x="2168" y="48"/>
                </a:lnTo>
                <a:close/>
                <a:moveTo>
                  <a:pt x="1335" y="48"/>
                </a:moveTo>
                <a:lnTo>
                  <a:pt x="1288" y="48"/>
                </a:lnTo>
                <a:lnTo>
                  <a:pt x="1288" y="0"/>
                </a:lnTo>
                <a:lnTo>
                  <a:pt x="1335" y="0"/>
                </a:lnTo>
                <a:lnTo>
                  <a:pt x="1335" y="48"/>
                </a:lnTo>
                <a:close/>
                <a:moveTo>
                  <a:pt x="1259" y="48"/>
                </a:moveTo>
                <a:lnTo>
                  <a:pt x="1212" y="48"/>
                </a:lnTo>
                <a:lnTo>
                  <a:pt x="1212" y="0"/>
                </a:lnTo>
                <a:lnTo>
                  <a:pt x="1259" y="0"/>
                </a:lnTo>
                <a:lnTo>
                  <a:pt x="1259" y="48"/>
                </a:lnTo>
                <a:close/>
                <a:moveTo>
                  <a:pt x="1184" y="48"/>
                </a:moveTo>
                <a:lnTo>
                  <a:pt x="1136" y="48"/>
                </a:lnTo>
                <a:lnTo>
                  <a:pt x="1136" y="0"/>
                </a:lnTo>
                <a:lnTo>
                  <a:pt x="1184" y="0"/>
                </a:lnTo>
                <a:lnTo>
                  <a:pt x="1184" y="48"/>
                </a:lnTo>
                <a:close/>
                <a:moveTo>
                  <a:pt x="1032" y="48"/>
                </a:moveTo>
                <a:lnTo>
                  <a:pt x="985" y="48"/>
                </a:lnTo>
                <a:lnTo>
                  <a:pt x="985" y="0"/>
                </a:lnTo>
                <a:lnTo>
                  <a:pt x="1032" y="0"/>
                </a:lnTo>
                <a:lnTo>
                  <a:pt x="1032" y="48"/>
                </a:lnTo>
                <a:close/>
                <a:moveTo>
                  <a:pt x="956" y="48"/>
                </a:moveTo>
                <a:lnTo>
                  <a:pt x="909" y="48"/>
                </a:lnTo>
                <a:lnTo>
                  <a:pt x="909" y="0"/>
                </a:lnTo>
                <a:lnTo>
                  <a:pt x="956" y="0"/>
                </a:lnTo>
                <a:lnTo>
                  <a:pt x="956" y="48"/>
                </a:lnTo>
                <a:close/>
                <a:moveTo>
                  <a:pt x="881" y="48"/>
                </a:moveTo>
                <a:lnTo>
                  <a:pt x="833" y="48"/>
                </a:lnTo>
                <a:lnTo>
                  <a:pt x="833" y="0"/>
                </a:lnTo>
                <a:lnTo>
                  <a:pt x="881" y="0"/>
                </a:lnTo>
                <a:lnTo>
                  <a:pt x="881" y="48"/>
                </a:lnTo>
                <a:close/>
                <a:moveTo>
                  <a:pt x="805" y="48"/>
                </a:moveTo>
                <a:lnTo>
                  <a:pt x="758" y="48"/>
                </a:lnTo>
                <a:lnTo>
                  <a:pt x="758" y="0"/>
                </a:lnTo>
                <a:lnTo>
                  <a:pt x="805" y="0"/>
                </a:lnTo>
                <a:lnTo>
                  <a:pt x="805" y="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47892" y="1657349"/>
            <a:ext cx="2343150" cy="2343150"/>
          </a:xfrm>
          <a:prstGeom prst="ellipse">
            <a:avLst/>
          </a:prstGeom>
          <a:gradFill flip="none" rotWithShape="1">
            <a:gsLst>
              <a:gs pos="0">
                <a:srgbClr val="363636"/>
              </a:gs>
              <a:gs pos="37000">
                <a:srgbClr val="2B2B2B"/>
              </a:gs>
              <a:gs pos="100000">
                <a:srgbClr val="101010"/>
              </a:gs>
            </a:gsLst>
            <a:path path="circle">
              <a:fillToRect t="100000" r="100000"/>
            </a:path>
            <a:tileRect l="-100000" b="-100000"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1419406">
            <a:off x="2028228" y="3169752"/>
            <a:ext cx="2343150" cy="2343150"/>
          </a:xfrm>
          <a:prstGeom prst="ellipse">
            <a:avLst/>
          </a:prstGeom>
          <a:gradFill flip="none" rotWithShape="1">
            <a:gsLst>
              <a:gs pos="0">
                <a:srgbClr val="363636"/>
              </a:gs>
              <a:gs pos="37000">
                <a:srgbClr val="2B2B2B"/>
              </a:gs>
              <a:gs pos="100000">
                <a:srgbClr val="101010"/>
              </a:gs>
            </a:gsLst>
            <a:path path="circle">
              <a:fillToRect t="100000" r="100000"/>
            </a:path>
            <a:tileRect l="-100000" b="-100000"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8172526" y="2130425"/>
            <a:ext cx="2118516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187562" y="3574963"/>
            <a:ext cx="2118516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808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514900" y="2900949"/>
            <a:ext cx="99492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80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80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80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 至 </a:t>
            </a:r>
            <a:r>
              <a:rPr lang="en-US" altLang="zh-CN" sz="80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80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80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24</a:t>
            </a:r>
            <a:r>
              <a:rPr lang="zh-CN" altLang="en-US" sz="80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endParaRPr lang="en-US" altLang="zh-CN" sz="8000" b="1" dirty="0" smtClean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86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1245570" y="459100"/>
            <a:ext cx="9615465" cy="383884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04950" y="1181100"/>
            <a:ext cx="29527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0" dirty="0" smtClean="0">
                <a:solidFill>
                  <a:schemeClr val="bg1"/>
                </a:solidFill>
                <a:latin typeface="Segoe Script" panose="020B0504020000000003" pitchFamily="34" charset="0"/>
              </a:rPr>
              <a:t>2</a:t>
            </a:r>
            <a:endParaRPr lang="zh-CN" altLang="en-US" sz="30000" dirty="0">
              <a:solidFill>
                <a:schemeClr val="bg1"/>
              </a:solidFill>
              <a:latin typeface="Segoe Script" panose="020B0504020000000003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48449" y="2378523"/>
            <a:ext cx="65719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b="1" dirty="0">
                <a:solidFill>
                  <a:schemeClr val="bg1"/>
                </a:solidFill>
                <a:latin typeface="文泉驿微米黑" panose="030F0702030302020204" pitchFamily="66" charset="-122"/>
                <a:ea typeface="文泉驿微米黑" panose="030F0702030302020204" pitchFamily="66" charset="-122"/>
                <a:cs typeface="文泉驿微米黑" panose="030F0702030302020204" pitchFamily="66" charset="-122"/>
              </a:rPr>
              <a:t>学</a:t>
            </a:r>
            <a:r>
              <a:rPr lang="zh-CN" altLang="en-US" sz="8800" b="1" dirty="0" smtClean="0">
                <a:solidFill>
                  <a:schemeClr val="bg1"/>
                </a:solidFill>
                <a:latin typeface="文泉驿微米黑" panose="030F0702030302020204" pitchFamily="66" charset="-122"/>
                <a:ea typeface="文泉驿微米黑" panose="030F0702030302020204" pitchFamily="66" charset="-122"/>
                <a:cs typeface="文泉驿微米黑" panose="030F0702030302020204" pitchFamily="66" charset="-122"/>
              </a:rPr>
              <a:t>习的体验</a:t>
            </a:r>
            <a:endParaRPr lang="zh-CN" altLang="en-US" sz="8800" b="1" dirty="0">
              <a:solidFill>
                <a:schemeClr val="bg1"/>
              </a:solidFill>
              <a:latin typeface="文泉驿微米黑" panose="030F0702030302020204" pitchFamily="66" charset="-122"/>
              <a:ea typeface="文泉驿微米黑" panose="030F0702030302020204" pitchFamily="66" charset="-122"/>
              <a:cs typeface="文泉驿微米黑" panose="030F0702030302020204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944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526138" y="916193"/>
            <a:ext cx="12282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FF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香</a:t>
            </a:r>
            <a:endParaRPr lang="en-US" altLang="zh-CN" sz="5400" b="1" dirty="0" smtClean="0">
              <a:solidFill>
                <a:srgbClr val="FFFF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5400" b="1" dirty="0" smtClean="0">
                <a:solidFill>
                  <a:srgbClr val="FFFF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港</a:t>
            </a:r>
            <a:endParaRPr lang="en-US" altLang="zh-CN" sz="5400" b="1" dirty="0" smtClean="0">
              <a:solidFill>
                <a:srgbClr val="FFFF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5400" b="1" dirty="0" smtClean="0">
                <a:solidFill>
                  <a:srgbClr val="FFFF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希</a:t>
            </a:r>
            <a:endParaRPr lang="en-US" altLang="zh-CN" sz="5400" b="1" dirty="0" smtClean="0">
              <a:solidFill>
                <a:srgbClr val="FFFF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5400" b="1" dirty="0" smtClean="0">
                <a:solidFill>
                  <a:srgbClr val="FFFF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慎</a:t>
            </a:r>
            <a:endParaRPr lang="en-US" altLang="zh-CN" sz="5400" b="1" dirty="0" smtClean="0">
              <a:solidFill>
                <a:srgbClr val="FFFF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5400" b="1" dirty="0" smtClean="0">
                <a:solidFill>
                  <a:srgbClr val="FFFF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广</a:t>
            </a:r>
            <a:endParaRPr lang="en-US" altLang="zh-CN" sz="5400" b="1" dirty="0" smtClean="0">
              <a:solidFill>
                <a:srgbClr val="FFFF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5400" b="1" dirty="0" smtClean="0">
                <a:solidFill>
                  <a:srgbClr val="FFFF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场</a:t>
            </a:r>
            <a:endParaRPr lang="zh-CN" altLang="en-US" sz="5400" b="1" dirty="0">
              <a:solidFill>
                <a:srgbClr val="FFFF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55" y="707181"/>
            <a:ext cx="7057428" cy="54963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55" y="707181"/>
            <a:ext cx="7328449" cy="549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8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403308" y="707181"/>
            <a:ext cx="12282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FF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香</a:t>
            </a:r>
            <a:endParaRPr lang="en-US" altLang="zh-CN" sz="5400" b="1" dirty="0" smtClean="0">
              <a:solidFill>
                <a:srgbClr val="FFFF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5400" b="1" dirty="0" smtClean="0">
                <a:solidFill>
                  <a:srgbClr val="FFFF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港</a:t>
            </a:r>
            <a:endParaRPr lang="en-US" altLang="zh-CN" sz="5400" b="1" dirty="0" smtClean="0">
              <a:solidFill>
                <a:srgbClr val="FFFF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5400" b="1" dirty="0" smtClean="0">
                <a:solidFill>
                  <a:srgbClr val="FFFF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希</a:t>
            </a:r>
            <a:endParaRPr lang="en-US" altLang="zh-CN" sz="5400" b="1" dirty="0" smtClean="0">
              <a:solidFill>
                <a:srgbClr val="FFFF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5400" b="1" dirty="0" smtClean="0">
                <a:solidFill>
                  <a:srgbClr val="FFFF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慎</a:t>
            </a:r>
            <a:endParaRPr lang="en-US" altLang="zh-CN" sz="5400" b="1" dirty="0" smtClean="0">
              <a:solidFill>
                <a:srgbClr val="FFFF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5400" b="1" dirty="0" smtClean="0">
                <a:solidFill>
                  <a:srgbClr val="FFFF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广</a:t>
            </a:r>
            <a:endParaRPr lang="en-US" altLang="zh-CN" sz="5400" b="1" dirty="0" smtClean="0">
              <a:solidFill>
                <a:srgbClr val="FFFF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5400" b="1" dirty="0" smtClean="0">
                <a:solidFill>
                  <a:srgbClr val="FFFF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场</a:t>
            </a:r>
            <a:endParaRPr lang="zh-CN" altLang="en-US" sz="5400" b="1" dirty="0">
              <a:solidFill>
                <a:srgbClr val="FFFF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55" y="707181"/>
            <a:ext cx="7057428" cy="549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7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4456364" y="703225"/>
            <a:ext cx="30226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rgbClr val="FFFF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三类人</a:t>
            </a:r>
            <a:endParaRPr lang="zh-CN" altLang="en-US" sz="6600" b="1" dirty="0">
              <a:solidFill>
                <a:srgbClr val="FFFF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65527" y="2074458"/>
            <a:ext cx="8843749" cy="3019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、开心就好，我想怎样就怎样</a:t>
            </a:r>
            <a:endParaRPr lang="en-US" altLang="zh-CN" sz="4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、感觉没有希望，就这样吧</a:t>
            </a:r>
            <a:endParaRPr lang="en-US" altLang="zh-CN" sz="4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、想改变，却有心无力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673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491086" y="1644920"/>
            <a:ext cx="69395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600" b="1" dirty="0" smtClean="0">
                <a:solidFill>
                  <a:srgbClr val="FFFF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意志在消磨</a:t>
            </a:r>
            <a:endParaRPr lang="en-US" altLang="zh-CN" sz="6600" b="1" dirty="0" smtClean="0">
              <a:solidFill>
                <a:srgbClr val="FFFF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6600" b="1" dirty="0">
                <a:solidFill>
                  <a:srgbClr val="FFFF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</a:t>
            </a:r>
            <a:r>
              <a:rPr lang="zh-CN" altLang="en-US" sz="6600" b="1" dirty="0" smtClean="0">
                <a:solidFill>
                  <a:srgbClr val="FFFF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标，还有吗？</a:t>
            </a:r>
            <a:endParaRPr lang="en-US" altLang="zh-CN" sz="6600" b="1" dirty="0" smtClean="0">
              <a:solidFill>
                <a:srgbClr val="FFFF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59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1245570" y="459100"/>
            <a:ext cx="9615465" cy="383884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04950" y="1181100"/>
            <a:ext cx="29527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0" dirty="0" smtClean="0">
                <a:solidFill>
                  <a:schemeClr val="bg1"/>
                </a:solidFill>
                <a:latin typeface="Segoe Script" panose="020B0504020000000003" pitchFamily="34" charset="0"/>
              </a:rPr>
              <a:t>3</a:t>
            </a:r>
            <a:endParaRPr lang="zh-CN" altLang="en-US" sz="30000" dirty="0">
              <a:solidFill>
                <a:schemeClr val="bg1"/>
              </a:solidFill>
              <a:latin typeface="Segoe Script" panose="020B05040200000000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45749" y="2378523"/>
            <a:ext cx="58272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b="1" dirty="0">
                <a:solidFill>
                  <a:schemeClr val="bg1"/>
                </a:solidFill>
                <a:latin typeface="文泉驿微米黑" panose="030F0702030302020204" pitchFamily="66" charset="-122"/>
                <a:ea typeface="文泉驿微米黑" panose="030F0702030302020204" pitchFamily="66" charset="-122"/>
                <a:cs typeface="文泉驿微米黑" panose="030F0702030302020204" pitchFamily="66" charset="-122"/>
              </a:rPr>
              <a:t>理</a:t>
            </a:r>
            <a:r>
              <a:rPr lang="zh-CN" altLang="en-US" sz="8800" b="1" dirty="0" smtClean="0">
                <a:solidFill>
                  <a:schemeClr val="bg1"/>
                </a:solidFill>
                <a:latin typeface="文泉驿微米黑" panose="030F0702030302020204" pitchFamily="66" charset="-122"/>
                <a:ea typeface="文泉驿微米黑" panose="030F0702030302020204" pitchFamily="66" charset="-122"/>
                <a:cs typeface="文泉驿微米黑" panose="030F0702030302020204" pitchFamily="66" charset="-122"/>
              </a:rPr>
              <a:t>想与现实</a:t>
            </a:r>
            <a:endParaRPr lang="zh-CN" altLang="en-US" sz="8800" b="1" dirty="0">
              <a:solidFill>
                <a:schemeClr val="bg1"/>
              </a:solidFill>
              <a:latin typeface="文泉驿微米黑" panose="030F0702030302020204" pitchFamily="66" charset="-122"/>
              <a:ea typeface="文泉驿微米黑" panose="030F0702030302020204" pitchFamily="66" charset="-122"/>
              <a:cs typeface="文泉驿微米黑" panose="030F0702030302020204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030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1390</Words>
  <Application>Microsoft Office PowerPoint</Application>
  <PresentationFormat>宽屏</PresentationFormat>
  <Paragraphs>96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楷体</vt:lpstr>
      <vt:lpstr>宋体</vt:lpstr>
      <vt:lpstr>微软雅黑</vt:lpstr>
      <vt:lpstr>文泉驿微米黑</vt:lpstr>
      <vt:lpstr>新蒂小丸子小学版</vt:lpstr>
      <vt:lpstr>Arial</vt:lpstr>
      <vt:lpstr>Calibri</vt:lpstr>
      <vt:lpstr>Calibri Light</vt:lpstr>
      <vt:lpstr>Segoe Script</vt:lpstr>
      <vt:lpstr>第一PPT模板网：www.1ppt.com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dc:description>第一PPT模板网：www.1ppt.com</dc:description>
  <cp:lastModifiedBy>ning</cp:lastModifiedBy>
  <cp:revision>57</cp:revision>
  <dcterms:created xsi:type="dcterms:W3CDTF">2015-08-19T07:17:53Z</dcterms:created>
  <dcterms:modified xsi:type="dcterms:W3CDTF">2016-05-30T07:43:53Z</dcterms:modified>
</cp:coreProperties>
</file>