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71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2016-09-07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a4.att.hudong.com/05/66/19300001259608132860661644947.jpg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六小麦根尖各区的构造(示根的组织发生与分化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4875"/>
            <a:ext cx="5105651" cy="667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76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 descr="http://jcwl.glmc.edu.cn/zp/sykch/lxr/06-004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0728"/>
            <a:ext cx="7161115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92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 descr="http://www.qnr.cn/med/cano/201003/2010032617573547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77097"/>
            <a:ext cx="7373619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47864" y="5397577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平滑肌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95889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 descr="http://jcwl.glmc.edu.cn/zp/sykch/lxr/06-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7942320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166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2" name="Picture 4" descr="http://jcwl.glmc.edu.cn/zp/sykch/lxr/06-001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980728"/>
            <a:ext cx="7797181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426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4" name="Picture 2" descr="运动神经元成像图">
            <a:hlinkClick r:id="rId2" tooltip="运动神经元成像图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7358019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88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植物玻片显微照片+/+小麦根尖纵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48680"/>
            <a:ext cx="6624734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76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图)根尖结构_图片_互动百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48679"/>
            <a:ext cx="6768752" cy="555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76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http://news.xinhuanet.com/science/2016-08/11/135585878_14708835182951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756083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18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http://img10.cn.gcimg.net/gcproduct/day_20150326/b030367e86ffb4d7e7bc95a6e9e77711.jpg-310x3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5368"/>
            <a:ext cx="7344814" cy="734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76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 descr="http://a4.att.hudong.com/07/59/0130000020119912234859288086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04664"/>
            <a:ext cx="5784450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88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8" name="Picture 4" descr="http://www.pep.com.cn/oldimages/pic_4088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37" y="188640"/>
            <a:ext cx="8451317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pic.1010jiajiao.com/pic1/upload/papers/09/20121031/201210311010170171856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906912"/>
            <a:ext cx="6801556" cy="295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6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 descr="http://img5.imgtn.bdimg.com/it/u=2457590267,2609224246&amp;fm=21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28800"/>
            <a:ext cx="5696520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7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 descr="http://www.astronomy.com.cn/bbs/data/attachment/forum/month_1102/1102130925f51edceb8ee15ad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66846"/>
            <a:ext cx="6496050" cy="587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3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</Words>
  <Application>Microsoft Office PowerPoint</Application>
  <PresentationFormat>全屏显示(4:3)</PresentationFormat>
  <Paragraphs>1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10</cp:revision>
  <dcterms:created xsi:type="dcterms:W3CDTF">2016-09-07T02:40:57Z</dcterms:created>
  <dcterms:modified xsi:type="dcterms:W3CDTF">2016-09-07T07:32:08Z</dcterms:modified>
</cp:coreProperties>
</file>