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穿越到西周后吃顿饭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TNND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差点饿死！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5696" y="2204864"/>
            <a:ext cx="6400800" cy="17526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一个粗鲁而有趣的小故事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218" name="Picture 2" descr="E:\USER\Desktop\f201180540fc4db2adf568a0e404baea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068960"/>
            <a:ext cx="2160240" cy="278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3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想一想：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故事中原产我国的物种有哪些？哪些是外来物种？还有那些物种也可以编入这个小故事中，请列举三个。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从这个小故事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你获得了什么启发？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（提示：关于经济史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的相关知识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、学习方法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历史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思维等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36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ingyue.nosdn.127.net/wNefQXzn=AaJSpDTt6VXGwDQlUPu68g2QCjudYcItyOMX14488496661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7198"/>
            <a:ext cx="14287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907704" y="266209"/>
            <a:ext cx="616207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里边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请，请问客官是打尖还是住店？</a:t>
            </a:r>
          </a:p>
        </p:txBody>
      </p:sp>
      <p:pic>
        <p:nvPicPr>
          <p:cNvPr id="1028" name="Picture 4" descr="http://dingyue.nosdn.127.net/SvY3YVbDXP4QjzOFZ3DdJromTFhelJ6bK2mDvvSWP618214488496651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718" y="1707489"/>
            <a:ext cx="2342189" cy="176444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ingyue.nosdn.127.net/BR7xyDTZ0G8cN3NS1N5mkXPZVglTisqzGcukqlMa2CRqm144884966614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27" y="2185537"/>
            <a:ext cx="14287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763689" y="4215551"/>
            <a:ext cx="4824536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那抱歉，客官，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面条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要到宋朝才能成形呢。而且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西红柿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是美洲货，清朝末年才传入中土。小店目前只有鸡蛋，要不您点一个？</a:t>
            </a:r>
          </a:p>
        </p:txBody>
      </p:sp>
      <p:pic>
        <p:nvPicPr>
          <p:cNvPr id="9" name="Picture 2" descr="http://dingyue.nosdn.127.net/wNefQXzn=AaJSpDTt6VXGwDQlUPu68g2QCjudYcItyOMX14488496661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1" y="4653133"/>
            <a:ext cx="14287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:\USER\Desktop\73f7b041a846470aaeab53a660d47617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85" y="4797152"/>
            <a:ext cx="2165350" cy="13335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57672" y="2368914"/>
            <a:ext cx="338437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来碗西红柿煎蛋面！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1739" y="1712498"/>
            <a:ext cx="157927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先秦某店小二</a:t>
            </a:r>
          </a:p>
        </p:txBody>
      </p:sp>
      <p:sp>
        <p:nvSpPr>
          <p:cNvPr id="13" name="矩形 12"/>
          <p:cNvSpPr/>
          <p:nvPr/>
        </p:nvSpPr>
        <p:spPr>
          <a:xfrm>
            <a:off x="380892" y="3680126"/>
            <a:ext cx="88197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穿越者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7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5736" y="269657"/>
            <a:ext cx="5557922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什么鸟店！连碗面都没有，馒头包子总有吧？上一屉！</a:t>
            </a:r>
          </a:p>
        </p:txBody>
      </p:sp>
      <p:pic>
        <p:nvPicPr>
          <p:cNvPr id="5" name="Picture 6" descr="http://dingyue.nosdn.127.net/BR7xyDTZ0G8cN3NS1N5mkXPZVglTisqzGcukqlMa2CRqm1448849666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6" y="305052"/>
            <a:ext cx="928175" cy="9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151280" y="1651963"/>
            <a:ext cx="5602378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位爷，也没有。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馒头包子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得等到蜀汉诸葛丞相伐孟获才有，抱歉了您呢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　　　　</a:t>
            </a:r>
          </a:p>
        </p:txBody>
      </p:sp>
      <p:sp>
        <p:nvSpPr>
          <p:cNvPr id="7" name="矩形 6"/>
          <p:cNvSpPr/>
          <p:nvPr/>
        </p:nvSpPr>
        <p:spPr>
          <a:xfrm>
            <a:off x="2146380" y="3429000"/>
            <a:ext cx="560727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擦！你们不会只供应白米饭吧？</a:t>
            </a:r>
          </a:p>
        </p:txBody>
      </p:sp>
      <p:sp>
        <p:nvSpPr>
          <p:cNvPr id="8" name="矩形 7"/>
          <p:cNvSpPr/>
          <p:nvPr/>
        </p:nvSpPr>
        <p:spPr>
          <a:xfrm>
            <a:off x="2195736" y="4725144"/>
            <a:ext cx="5616624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抱歉，咱是在关中，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水稻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原产亚热带，得翻过秦岭才能种，咱也没有。</a:t>
            </a:r>
          </a:p>
        </p:txBody>
      </p:sp>
      <p:pic>
        <p:nvPicPr>
          <p:cNvPr id="10" name="Picture 2" descr="http://dingyue.nosdn.127.net/wNefQXzn=AaJSpDTt6VXGwDQlUPu68g2QCjudYcItyOMX14488496661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9625"/>
            <a:ext cx="1114215" cy="106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dingyue.nosdn.127.net/BR7xyDTZ0G8cN3NS1N5mkXPZVglTisqzGcukqlMa2CRqm1448849666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1" y="3355059"/>
            <a:ext cx="928175" cy="9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dingyue.nosdn.127.net/wNefQXzn=AaJSpDTt6VXGwDQlUPu68g2QCjudYcItyOMX14488496661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1" y="4727311"/>
            <a:ext cx="1114215" cy="106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9" y="258713"/>
            <a:ext cx="7337358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要死了！那就来个大侠套餐吧，二两女儿红，半斤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熟牛肉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你捂我嘴干吗？</a:t>
            </a:r>
          </a:p>
        </p:txBody>
      </p:sp>
      <p:pic>
        <p:nvPicPr>
          <p:cNvPr id="2050" name="Picture 2" descr="E:\USER\Desktop\5fa2062c7231425d8643de34ab645e3f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02" y="1268760"/>
            <a:ext cx="3182888" cy="14216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dingyue.nosdn.127.net/BR7xyDTZ0G8cN3NS1N5mkXPZVglTisqzGcukqlMa2CRqm14488496661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3" y="258713"/>
            <a:ext cx="928175" cy="9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dingyue.nosdn.127.net/wNefQXzn=AaJSpDTt6VXGwDQlUPu68g2QCjudYcItyOMX144884966618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2" y="1939477"/>
            <a:ext cx="1114215" cy="106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64443" y="1628800"/>
            <a:ext cx="3899645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客官，小点声！朝廷严禁私宰耕牛，被人告了可是充军流放的大罪，万万不敢啊！</a:t>
            </a:r>
          </a:p>
        </p:txBody>
      </p:sp>
      <p:pic>
        <p:nvPicPr>
          <p:cNvPr id="9" name="Picture 6" descr="http://dingyue.nosdn.127.net/BR7xyDTZ0G8cN3NS1N5mkXPZVglTisqzGcukqlMa2CRqm14488496661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7" y="3981072"/>
            <a:ext cx="928175" cy="9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403648" y="3861048"/>
            <a:ext cx="6288901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得得得，酒我也不喝了，茶水总有吧？</a:t>
            </a:r>
          </a:p>
        </p:txBody>
      </p:sp>
      <p:sp>
        <p:nvSpPr>
          <p:cNvPr id="10" name="矩形 9"/>
          <p:cNvSpPr/>
          <p:nvPr/>
        </p:nvSpPr>
        <p:spPr>
          <a:xfrm>
            <a:off x="1403648" y="4915435"/>
            <a:ext cx="4392488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茶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？那玩意儿到汉朝才有，哪怕到唐朝也是士大夫喝的，咱也不可能有。</a:t>
            </a:r>
          </a:p>
        </p:txBody>
      </p:sp>
      <p:pic>
        <p:nvPicPr>
          <p:cNvPr id="12" name="Picture 2" descr="http://dingyue.nosdn.127.net/wNefQXzn=AaJSpDTt6VXGwDQlUPu68g2QCjudYcItyOMX144884966618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3" y="5237977"/>
            <a:ext cx="1114215" cy="106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USER\Desktop\68860ac7b8b845439d53044c135bb101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80" y="4497277"/>
            <a:ext cx="2614533" cy="214391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0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dingyue.nosdn.127.net/BR7xyDTZ0G8cN3NS1N5mkXPZVglTisqzGcukqlMa2CRqm1448849666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3" y="120187"/>
            <a:ext cx="928175" cy="9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dingyue.nosdn.127.net/wNefQXzn=AaJSpDTt6VXGwDQlUPu68g2QCjudYcItyOMX14488496661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3" y="1412776"/>
            <a:ext cx="1114215" cy="106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dingyue.nosdn.127.net/BR7xyDTZ0G8cN3NS1N5mkXPZVglTisqzGcukqlMa2CRqm1448849666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708920"/>
            <a:ext cx="928175" cy="9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dingyue.nosdn.127.net/wNefQXzn=AaJSpDTt6VXGwDQlUPu68g2QCjudYcItyOMX14488496661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3" y="3906306"/>
            <a:ext cx="1114215" cy="106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461332" y="1384281"/>
            <a:ext cx="5126892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呃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，西瓜是非洲特产，要到南宋汉人才有种植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</p:txBody>
      </p:sp>
      <p:sp>
        <p:nvSpPr>
          <p:cNvPr id="3" name="矩形 2"/>
          <p:cNvSpPr/>
          <p:nvPr/>
        </p:nvSpPr>
        <p:spPr>
          <a:xfrm>
            <a:off x="1443521" y="120187"/>
            <a:ext cx="5126892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干！那就不吃饭了，上点水果吧。大热天的，来半个西瓜。</a:t>
            </a:r>
          </a:p>
        </p:txBody>
      </p:sp>
      <p:sp>
        <p:nvSpPr>
          <p:cNvPr id="9" name="AutoShape 2" descr="http://img.mp.itc.cn/upload/20160317/79f332bead414f079f5fe3b1f2f667fb.jpg"/>
          <p:cNvSpPr>
            <a:spLocks noChangeAspect="1" noChangeArrowheads="1"/>
          </p:cNvSpPr>
          <p:nvPr/>
        </p:nvSpPr>
        <p:spPr bwMode="auto">
          <a:xfrm>
            <a:off x="63500" y="-12358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/>
          </a:p>
        </p:txBody>
      </p:sp>
      <p:sp>
        <p:nvSpPr>
          <p:cNvPr id="13" name="AutoShape 4" descr="http://img.mp.itc.cn/upload/20160317/79f332bead414f079f5fe3b1f2f667fb.jpg"/>
          <p:cNvSpPr>
            <a:spLocks noChangeAspect="1" noChangeArrowheads="1"/>
          </p:cNvSpPr>
          <p:nvPr/>
        </p:nvSpPr>
        <p:spPr bwMode="auto">
          <a:xfrm>
            <a:off x="215900" y="288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/>
          </a:p>
        </p:txBody>
      </p:sp>
      <p:pic>
        <p:nvPicPr>
          <p:cNvPr id="4101" name="Picture 5" descr="E:\USER\Desktop\79f332bead414f079f5fe3b1f2f667fb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1219"/>
            <a:ext cx="2240155" cy="16801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1426287" y="2652881"/>
            <a:ext cx="447882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没有西瓜，苹果总有吧？</a:t>
            </a:r>
          </a:p>
        </p:txBody>
      </p:sp>
      <p:sp>
        <p:nvSpPr>
          <p:cNvPr id="15" name="矩形 14"/>
          <p:cNvSpPr/>
          <p:nvPr/>
        </p:nvSpPr>
        <p:spPr>
          <a:xfrm>
            <a:off x="1469453" y="3883377"/>
            <a:ext cx="4392488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真抱歉，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苹果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十九世纪才从欧洲传入我国。</a:t>
            </a:r>
          </a:p>
        </p:txBody>
      </p:sp>
      <p:pic>
        <p:nvPicPr>
          <p:cNvPr id="4102" name="Picture 6" descr="E:\USER\Desktop\6af9835f4e5845bbbdd389b93b75d603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79" y="2904365"/>
            <a:ext cx="2461815" cy="219922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234592" y="5260376"/>
            <a:ext cx="8657888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客官，您别点水果了，我可以负责任地告诉您，像什么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葡萄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啦，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芒果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啦，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石榴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啦，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草莓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啦，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菠萝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啦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您现在都吃不到。</a:t>
            </a:r>
          </a:p>
        </p:txBody>
      </p:sp>
    </p:spTree>
    <p:extLst>
      <p:ext uri="{BB962C8B-B14F-4D97-AF65-F5344CB8AC3E}">
        <p14:creationId xmlns:p14="http://schemas.microsoft.com/office/powerpoint/2010/main" val="10667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dingyue.nosdn.127.net/BR7xyDTZ0G8cN3NS1N5mkXPZVglTisqzGcukqlMa2CRqm1448849666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7"/>
            <a:ext cx="928175" cy="9343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dingyue.nosdn.127.net/wNefQXzn=AaJSpDTt6VXGwDQlUPu68g2QCjudYcItyOMX14488496661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57" y="1428764"/>
            <a:ext cx="1114215" cy="106964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dingyue.nosdn.127.net/BR7xyDTZ0G8cN3NS1N5mkXPZVglTisqzGcukqlMa2CRqm1448849666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894972"/>
            <a:ext cx="928175" cy="9343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dingyue.nosdn.127.net/wNefQXzn=AaJSpDTt6VXGwDQlUPu68g2QCjudYcItyOMX14488496661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077072"/>
            <a:ext cx="1114215" cy="106964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907704" y="260647"/>
            <a:ext cx="449353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你他娘的店里到底有什么？</a:t>
            </a:r>
          </a:p>
        </p:txBody>
      </p:sp>
      <p:sp>
        <p:nvSpPr>
          <p:cNvPr id="3" name="矩形 2"/>
          <p:cNvSpPr/>
          <p:nvPr/>
        </p:nvSpPr>
        <p:spPr>
          <a:xfrm>
            <a:off x="1956601" y="1428764"/>
            <a:ext cx="457200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粟米的窝窝饼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，您蘸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肉酱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吃，我还可以给您上一份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烫白菜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5122" name="Picture 2" descr="E:\USER\Desktop\98ef2910692442959e6f72006b8210ab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02" y="1117528"/>
            <a:ext cx="2096513" cy="157657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995832" y="2894972"/>
            <a:ext cx="449353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敢情你开的是麻辣烫店啊？</a:t>
            </a:r>
          </a:p>
        </p:txBody>
      </p:sp>
      <p:sp>
        <p:nvSpPr>
          <p:cNvPr id="13" name="矩形 12"/>
          <p:cNvSpPr/>
          <p:nvPr/>
        </p:nvSpPr>
        <p:spPr>
          <a:xfrm>
            <a:off x="1974856" y="4077072"/>
            <a:ext cx="655758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瞧您说的，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辣椒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到明代才引进呢，我想开麻辣烫也开不成啊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</a:p>
        </p:txBody>
      </p:sp>
      <p:sp>
        <p:nvSpPr>
          <p:cNvPr id="14" name="矩形 13"/>
          <p:cNvSpPr/>
          <p:nvPr/>
        </p:nvSpPr>
        <p:spPr>
          <a:xfrm>
            <a:off x="1995832" y="5661248"/>
            <a:ext cx="485261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没有辣椒，用大蒜代替也行。</a:t>
            </a:r>
          </a:p>
        </p:txBody>
      </p:sp>
      <p:pic>
        <p:nvPicPr>
          <p:cNvPr id="16" name="Picture 6" descr="http://dingyue.nosdn.127.net/BR7xyDTZ0G8cN3NS1N5mkXPZVglTisqzGcukqlMa2CRqm1448849666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76" y="5482098"/>
            <a:ext cx="928175" cy="9343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7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dingyue.nosdn.127.net/BR7xyDTZ0G8cN3NS1N5mkXPZVglTisqzGcukqlMa2CRqm1448849666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0" y="5259559"/>
            <a:ext cx="928175" cy="9343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dingyue.nosdn.127.net/wNefQXzn=AaJSpDTt6VXGwDQlUPu68g2QCjudYcItyOMX14488496661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2" y="188640"/>
            <a:ext cx="1114215" cy="106964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dingyue.nosdn.127.net/BR7xyDTZ0G8cN3NS1N5mkXPZVglTisqzGcukqlMa2CRqm1448849666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8" y="1953226"/>
            <a:ext cx="928175" cy="9343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dingyue.nosdn.127.net/wNefQXzn=AaJSpDTt6VXGwDQlUPu68g2QCjudYcItyOMX14488496661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2" y="3293636"/>
            <a:ext cx="1114215" cy="106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331640" y="115211"/>
            <a:ext cx="5052865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真不好意思，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的种子是西汉的张骞出使西域后带回来的。</a:t>
            </a:r>
          </a:p>
        </p:txBody>
      </p:sp>
      <p:pic>
        <p:nvPicPr>
          <p:cNvPr id="6146" name="Picture 2" descr="E:\USER\Desktop\e87816521e414399928b36ecf257c85e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901" y="115211"/>
            <a:ext cx="2668721" cy="17613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348111" y="1131775"/>
            <a:ext cx="449353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小店只有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花椒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，只麻不辣。</a:t>
            </a:r>
          </a:p>
        </p:txBody>
      </p:sp>
      <p:sp>
        <p:nvSpPr>
          <p:cNvPr id="9" name="矩形 8"/>
          <p:cNvSpPr/>
          <p:nvPr/>
        </p:nvSpPr>
        <p:spPr>
          <a:xfrm>
            <a:off x="1348111" y="1953226"/>
            <a:ext cx="7007046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那你们就不能炒个青菜？非要开水烫白菜？</a:t>
            </a:r>
          </a:p>
        </p:txBody>
      </p:sp>
      <p:sp>
        <p:nvSpPr>
          <p:cNvPr id="13" name="矩形 12"/>
          <p:cNvSpPr/>
          <p:nvPr/>
        </p:nvSpPr>
        <p:spPr>
          <a:xfrm>
            <a:off x="1375560" y="3066006"/>
            <a:ext cx="4920922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客官您有所不知，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铁锅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到宋朝后期才能生产，所以没法炒菜。</a:t>
            </a:r>
          </a:p>
        </p:txBody>
      </p:sp>
      <p:pic>
        <p:nvPicPr>
          <p:cNvPr id="6147" name="Picture 3" descr="E:\USER\Desktop\f23b6a53525f41bcb549afb3dc549917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107" y="2780928"/>
            <a:ext cx="2450307" cy="12414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1375560" y="4149080"/>
            <a:ext cx="7568558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况且炒菜要用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菜油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，菜油得等到明朝后期普遍种植油菜花以后才有。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475656" y="5543073"/>
            <a:ext cx="5570756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好吧，其实你们可以用花生油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2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dingyue.nosdn.127.net/BR7xyDTZ0G8cN3NS1N5mkXPZVglTisqzGcukqlMa2CRqm1448849666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0" y="5194571"/>
            <a:ext cx="928175" cy="9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dingyue.nosdn.127.net/wNefQXzn=AaJSpDTt6VXGwDQlUPu68g2QCjudYcItyOMX14488496661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965"/>
            <a:ext cx="1114215" cy="106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dingyue.nosdn.127.net/BR7xyDTZ0G8cN3NS1N5mkXPZVglTisqzGcukqlMa2CRqm1448849666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2" y="2492896"/>
            <a:ext cx="928175" cy="9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dingyue.nosdn.127.net/wNefQXzn=AaJSpDTt6VXGwDQlUPu68g2QCjudYcItyOMX14488496661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0" y="3717032"/>
            <a:ext cx="1114215" cy="106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550332" y="185165"/>
            <a:ext cx="722643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花生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可是美洲植物，哥伦布发现新大陆以后才开始传播。</a:t>
            </a:r>
          </a:p>
        </p:txBody>
      </p:sp>
      <p:pic>
        <p:nvPicPr>
          <p:cNvPr id="7170" name="Picture 2" descr="E:\USER\Desktop\cd240a8204dc4f5e9172838b816ac96f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340768"/>
            <a:ext cx="2332554" cy="13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550332" y="1421386"/>
            <a:ext cx="4461828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直到乾隆末年，花生都还十分罕见。</a:t>
            </a:r>
          </a:p>
        </p:txBody>
      </p:sp>
      <p:sp>
        <p:nvSpPr>
          <p:cNvPr id="9" name="矩形 8"/>
          <p:cNvSpPr/>
          <p:nvPr/>
        </p:nvSpPr>
        <p:spPr>
          <a:xfrm>
            <a:off x="1435839" y="2823457"/>
            <a:ext cx="7342147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顶你个肺啊！那就来份烫白菜吧，多加点香菜。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492473" y="3774801"/>
            <a:ext cx="7342147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嘿嘿，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香菜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原产地中海，张骞出使西域后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</a:p>
        </p:txBody>
      </p:sp>
      <p:sp>
        <p:nvSpPr>
          <p:cNvPr id="14" name="矩形 13"/>
          <p:cNvSpPr/>
          <p:nvPr/>
        </p:nvSpPr>
        <p:spPr>
          <a:xfrm>
            <a:off x="1468319" y="5544680"/>
            <a:ext cx="7309667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去你大爷的！我真恨不能一黄瓜拍死你！</a:t>
            </a:r>
          </a:p>
        </p:txBody>
      </p:sp>
    </p:spTree>
    <p:extLst>
      <p:ext uri="{BB962C8B-B14F-4D97-AF65-F5344CB8AC3E}">
        <p14:creationId xmlns:p14="http://schemas.microsoft.com/office/powerpoint/2010/main" val="5807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dingyue.nosdn.127.net/BR7xyDTZ0G8cN3NS1N5mkXPZVglTisqzGcukqlMa2CRqm1448849666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6" y="5152979"/>
            <a:ext cx="928175" cy="9343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dingyue.nosdn.127.net/wNefQXzn=AaJSpDTt6VXGwDQlUPu68g2QCjudYcItyOMX14488496661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9253"/>
            <a:ext cx="1114215" cy="106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dingyue.nosdn.127.net/BR7xyDTZ0G8cN3NS1N5mkXPZVglTisqzGcukqlMa2CRqm1448849666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4" y="1916831"/>
            <a:ext cx="928175" cy="9343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dingyue.nosdn.127.net/wNefQXzn=AaJSpDTt6VXGwDQlUPu68g2QCjudYcItyOMX14488496661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07" y="3356992"/>
            <a:ext cx="1114215" cy="106964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691680" y="476672"/>
            <a:ext cx="6912768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？黄瓜原产印度，也是张骞出使西域带回来的。</a:t>
            </a:r>
          </a:p>
        </p:txBody>
      </p:sp>
      <p:sp>
        <p:nvSpPr>
          <p:cNvPr id="6" name="矩形 5"/>
          <p:cNvSpPr/>
          <p:nvPr/>
        </p:nvSpPr>
        <p:spPr>
          <a:xfrm>
            <a:off x="1691679" y="1988840"/>
            <a:ext cx="5211683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没有黄瓜，我就用茄子捅死你！</a:t>
            </a:r>
          </a:p>
        </p:txBody>
      </p:sp>
      <p:sp>
        <p:nvSpPr>
          <p:cNvPr id="7" name="矩形 6"/>
          <p:cNvSpPr/>
          <p:nvPr/>
        </p:nvSpPr>
        <p:spPr>
          <a:xfrm>
            <a:off x="1691680" y="2889052"/>
            <a:ext cx="7038528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嘻嘻，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茄子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来自东南亚，晋朝时传入我国的，隋炀帝就特别爱吃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不但爱吃它，还爱玩它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客官您还要什么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151656"/>
            <a:ext cx="5116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　　  </a:t>
            </a:r>
            <a:endParaRPr kumimoji="0" lang="zh-CN" altLang="zh-CN" sz="18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8194" name="Picture 2" descr="http://img.mp.itc.cn/upload/20160317/2d72251e8c29454d913149f3a8173eed.jpg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817" y="4391361"/>
            <a:ext cx="2193931" cy="224411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1691680" y="5231695"/>
            <a:ext cx="468052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喂，客官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客官您别走啊！</a:t>
            </a:r>
          </a:p>
        </p:txBody>
      </p:sp>
    </p:spTree>
    <p:extLst>
      <p:ext uri="{BB962C8B-B14F-4D97-AF65-F5344CB8AC3E}">
        <p14:creationId xmlns:p14="http://schemas.microsoft.com/office/powerpoint/2010/main" val="13083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684</Words>
  <Application>Microsoft Office PowerPoint</Application>
  <PresentationFormat>全屏显示(4:3)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穿越到西周后吃顿饭，TNND的差点饿死！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想一想：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穿越到西周后吃顿饭，他娘的差点饿死！</dc:title>
  <dc:creator>USER</dc:creator>
  <cp:lastModifiedBy>USER</cp:lastModifiedBy>
  <cp:revision>28</cp:revision>
  <dcterms:created xsi:type="dcterms:W3CDTF">2016-10-18T01:01:29Z</dcterms:created>
  <dcterms:modified xsi:type="dcterms:W3CDTF">2016-10-18T03:37:56Z</dcterms:modified>
</cp:coreProperties>
</file>