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8" r:id="rId3"/>
    <p:sldId id="269" r:id="rId4"/>
    <p:sldId id="266" r:id="rId5"/>
    <p:sldId id="270" r:id="rId6"/>
    <p:sldId id="271" r:id="rId7"/>
    <p:sldId id="274" r:id="rId8"/>
    <p:sldId id="275" r:id="rId9"/>
    <p:sldId id="276" r:id="rId10"/>
  </p:sldIdLst>
  <p:sldSz cx="9144000" cy="6858000" type="screen4x3"/>
  <p:notesSz cx="6796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4660"/>
  </p:normalViewPr>
  <p:slideViewPr>
    <p:cSldViewPr>
      <p:cViewPr>
        <p:scale>
          <a:sx n="75" d="100"/>
          <a:sy n="75" d="100"/>
        </p:scale>
        <p:origin x="-2040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822FF-4DC6-4E18-82B9-022A6AD623A3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609" y="4715153"/>
            <a:ext cx="54368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544" y="9428583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F3AE-B4EE-4A1E-9B54-8BB009034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5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5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5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2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2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8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17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5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4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7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2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3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2307-9542-4CE4-947A-63040AB47688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8A41-04F9-48D4-AD9C-0A54EFE6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4156"/>
            <a:ext cx="1331218" cy="43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spcCol="0"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96" y="-105988"/>
            <a:ext cx="9036496" cy="7076389"/>
          </a:xfrm>
          <a:prstGeom prst="rect">
            <a:avLst/>
          </a:prstGeom>
        </p:spPr>
        <p:txBody>
          <a:bodyPr wrap="square" lIns="76800" tIns="38400" rIns="76800" bIns="38400">
            <a:spAutoFit/>
          </a:bodyPr>
          <a:lstStyle/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电化学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甲烷燃料电池可以提升能量利用率。如图是利用甲烷燃料电池电解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100ml 1mol/L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食盐水，电解一段时间后，收集到标准状况下的氢气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2.24 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（设电解后溶液体积不变）。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12014" defTabSz="768096" fontAlgn="base">
              <a:lnSpc>
                <a:spcPct val="150000"/>
              </a:lnSpc>
              <a:spcBef>
                <a:spcPts val="360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①甲烷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燃料电池的负极反应式：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②电解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后溶液的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pH=________(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忽略氯气与氢氧化钠溶液反应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③此时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电池消耗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气体体积是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_____L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，电路中通过的电子为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_____N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；阳极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产生气体的体积在标准状况下是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极收集到气体体积为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2.24L(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况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电路中通过的电子为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中消耗的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，此时溶液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pH=______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34822"/>
            <a:ext cx="155165" cy="35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800" tIns="38400" rIns="76800" bIns="384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AutoShape 5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16696" y="-530522"/>
            <a:ext cx="228630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http://tiku.21cnjy.com/tikupic/87/9c/8719c6ef049f3fd0822c1f87425e135c.gif"/>
          <p:cNvSpPr>
            <a:spLocks noChangeAspect="1" noChangeArrowheads="1"/>
          </p:cNvSpPr>
          <p:nvPr/>
        </p:nvSpPr>
        <p:spPr bwMode="auto">
          <a:xfrm>
            <a:off x="5366846" y="-170566"/>
            <a:ext cx="228630" cy="3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200025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9347" y="1412776"/>
            <a:ext cx="4581045" cy="2448272"/>
            <a:chOff x="2439227" y="1412776"/>
            <a:chExt cx="4581045" cy="2448272"/>
          </a:xfrm>
        </p:grpSpPr>
        <p:pic>
          <p:nvPicPr>
            <p:cNvPr id="1025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227" y="1412776"/>
              <a:ext cx="4581045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4205129" y="2444898"/>
              <a:ext cx="1024374" cy="2539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文本框 2"/>
            <p:cNvSpPr txBox="1"/>
            <p:nvPr/>
          </p:nvSpPr>
          <p:spPr>
            <a:xfrm>
              <a:off x="4178052" y="2403231"/>
              <a:ext cx="1089551" cy="28795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 kern="100" dirty="0">
                  <a:effectLst/>
                  <a:latin typeface="Times New Roman"/>
                  <a:ea typeface="宋体"/>
                </a:rPr>
                <a:t>KOH</a:t>
              </a:r>
              <a:r>
                <a:rPr lang="zh-CN" sz="1600" b="1" kern="100" dirty="0">
                  <a:effectLst/>
                  <a:latin typeface="Times New Roman"/>
                  <a:ea typeface="宋体"/>
                </a:rPr>
                <a:t>溶液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-83476" y="1897668"/>
            <a:ext cx="3503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OH</a:t>
            </a:r>
            <a:r>
              <a:rPr lang="en-US" altLang="zh-CN" sz="2800" b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往</a:t>
            </a:r>
            <a:r>
              <a:rPr lang="en-US" altLang="zh-CN" sz="2800" b="1" u="sng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极迁移。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66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4156"/>
            <a:ext cx="1331218" cy="43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spcCol="0"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96" y="-105988"/>
            <a:ext cx="9036496" cy="7076389"/>
          </a:xfrm>
          <a:prstGeom prst="rect">
            <a:avLst/>
          </a:prstGeom>
        </p:spPr>
        <p:txBody>
          <a:bodyPr wrap="square" lIns="76800" tIns="38400" rIns="76800" bIns="38400">
            <a:spAutoFit/>
          </a:bodyPr>
          <a:lstStyle/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电化学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甲烷燃料电池可以提升能量利用率。如图是利用甲烷燃料电池电解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100ml 1mol/L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食盐水，电解一段时间后，收集到标准状况下的氢气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2.24 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（设电解后溶液体积不变）。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12014" defTabSz="768096" fontAlgn="base">
              <a:lnSpc>
                <a:spcPct val="150000"/>
              </a:lnSpc>
              <a:spcBef>
                <a:spcPts val="360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①甲烷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燃料电池的负极反应式：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②电解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后溶液的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pH=________(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忽略氯气与氢氧化钠溶液反应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③此时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电池消耗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气体体积是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_____L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，电路中通过的电子为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_____N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；阳极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产生气体的体积在标准状况下是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极收集到气体体积为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2.24L(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况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电路中通过的电子为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中消耗的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，此时溶液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pH=______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34822"/>
            <a:ext cx="155165" cy="35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800" tIns="38400" rIns="76800" bIns="384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AutoShape 5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16696" y="-530522"/>
            <a:ext cx="228630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http://tiku.21cnjy.com/tikupic/87/9c/8719c6ef049f3fd0822c1f87425e135c.gif"/>
          <p:cNvSpPr>
            <a:spLocks noChangeAspect="1" noChangeArrowheads="1"/>
          </p:cNvSpPr>
          <p:nvPr/>
        </p:nvSpPr>
        <p:spPr bwMode="auto">
          <a:xfrm>
            <a:off x="5366846" y="-170566"/>
            <a:ext cx="228630" cy="3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200025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9347" y="1412776"/>
            <a:ext cx="4581045" cy="2448272"/>
            <a:chOff x="2439227" y="1412776"/>
            <a:chExt cx="4581045" cy="2448272"/>
          </a:xfrm>
        </p:grpSpPr>
        <p:pic>
          <p:nvPicPr>
            <p:cNvPr id="1025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227" y="1412776"/>
              <a:ext cx="4581045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4205129" y="2444898"/>
              <a:ext cx="1024374" cy="2539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文本框 2"/>
            <p:cNvSpPr txBox="1"/>
            <p:nvPr/>
          </p:nvSpPr>
          <p:spPr>
            <a:xfrm>
              <a:off x="4178052" y="2403231"/>
              <a:ext cx="1089551" cy="28795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 kern="100" dirty="0">
                  <a:effectLst/>
                  <a:latin typeface="Times New Roman"/>
                  <a:ea typeface="宋体"/>
                </a:rPr>
                <a:t>KOH</a:t>
              </a:r>
              <a:r>
                <a:rPr lang="zh-CN" sz="1600" b="1" kern="100" dirty="0">
                  <a:effectLst/>
                  <a:latin typeface="Times New Roman"/>
                  <a:ea typeface="宋体"/>
                </a:rPr>
                <a:t>溶液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-83476" y="1897668"/>
            <a:ext cx="3503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OH</a:t>
            </a:r>
            <a:r>
              <a:rPr lang="en-US" altLang="zh-CN" sz="2800" b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往</a:t>
            </a:r>
            <a:r>
              <a:rPr lang="en-US" altLang="zh-CN" sz="2800" b="1" u="sng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极迁移。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76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4156"/>
            <a:ext cx="1331218" cy="43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spcCol="0"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96" y="-105988"/>
            <a:ext cx="9036496" cy="7076389"/>
          </a:xfrm>
          <a:prstGeom prst="rect">
            <a:avLst/>
          </a:prstGeom>
        </p:spPr>
        <p:txBody>
          <a:bodyPr wrap="square" lIns="76800" tIns="38400" rIns="76800" bIns="38400">
            <a:spAutoFit/>
          </a:bodyPr>
          <a:lstStyle/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电化学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甲烷燃料电池可以提升能量利用率。如图是利用甲烷燃料电池电解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100ml 1mol/L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食盐水，电解一段时间后，收集到标准状况下的氢气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2.24 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（设电解后溶液体积不变）。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12014" defTabSz="768096" fontAlgn="base">
              <a:lnSpc>
                <a:spcPct val="150000"/>
              </a:lnSpc>
              <a:spcBef>
                <a:spcPts val="360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①甲烷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燃料电池的负极反应式：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②电解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后溶液的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pH=________(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忽略氯气与氢氧化钠溶液反应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③此时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电池消耗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气体体积是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_____L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，电路中通过的电子为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_____N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；阳极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产生气体的体积在标准状况下是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112014" defTabSz="768096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极收集到气体体积为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2.24L(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况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电路中通过的电子为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中消耗的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，此时溶液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pH=______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34822"/>
            <a:ext cx="155165" cy="35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800" tIns="38400" rIns="76800" bIns="384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AutoShape 5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16696" y="-530522"/>
            <a:ext cx="228630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http://tiku.21cnjy.com/tikupic/87/9c/8719c6ef049f3fd0822c1f87425e135c.gif"/>
          <p:cNvSpPr>
            <a:spLocks noChangeAspect="1" noChangeArrowheads="1"/>
          </p:cNvSpPr>
          <p:nvPr/>
        </p:nvSpPr>
        <p:spPr bwMode="auto">
          <a:xfrm>
            <a:off x="5366846" y="-170566"/>
            <a:ext cx="228630" cy="3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200025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9347" y="1412776"/>
            <a:ext cx="4581045" cy="2448272"/>
            <a:chOff x="2439227" y="1412776"/>
            <a:chExt cx="4581045" cy="2448272"/>
          </a:xfrm>
        </p:grpSpPr>
        <p:pic>
          <p:nvPicPr>
            <p:cNvPr id="1025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227" y="1412776"/>
              <a:ext cx="4581045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4205129" y="2444898"/>
              <a:ext cx="1024374" cy="2539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文本框 2"/>
            <p:cNvSpPr txBox="1"/>
            <p:nvPr/>
          </p:nvSpPr>
          <p:spPr>
            <a:xfrm>
              <a:off x="4178052" y="2403231"/>
              <a:ext cx="1089551" cy="28795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 kern="100" dirty="0">
                  <a:effectLst/>
                  <a:latin typeface="Times New Roman"/>
                  <a:ea typeface="宋体"/>
                </a:rPr>
                <a:t>KOH</a:t>
              </a:r>
              <a:r>
                <a:rPr lang="zh-CN" sz="1600" b="1" kern="100" dirty="0">
                  <a:effectLst/>
                  <a:latin typeface="Times New Roman"/>
                  <a:ea typeface="宋体"/>
                </a:rPr>
                <a:t>溶液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-83476" y="1897668"/>
            <a:ext cx="3503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OH</a:t>
            </a:r>
            <a:r>
              <a:rPr lang="en-US" altLang="zh-CN" sz="2800" b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往</a:t>
            </a:r>
            <a:r>
              <a:rPr lang="en-US" altLang="zh-CN" sz="2800" b="1" u="sng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极迁移。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76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5241" y="-99392"/>
            <a:ext cx="9205912" cy="7541132"/>
          </a:xfrm>
          <a:prstGeom prst="rect">
            <a:avLst/>
          </a:prstGeom>
        </p:spPr>
        <p:txBody>
          <a:bodyPr wrap="square" lIns="76800" tIns="38400" rIns="76800" bIns="384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蓄电池是一种可以反复充电、放电的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装置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一种蓄电池在充电和放电时发生的反应是：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NiO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+Fe+2H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O===Fe(OH)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+Ni(OH)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蓄电池放电时，负极的电极反应式是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此蓄电池充电时，阳极的电极反应式是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(Fe(OH)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)=1.0×10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(Ni(OH)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)=1.0×10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某溶液中含有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0.1mol•L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0.1mol•L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，当逐滴加入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溶液（忽略溶液体积改变），①先沉淀的离子是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；②要想使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沉淀完全，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不沉淀，溶液的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需控制的范围是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已知常温下，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BaSO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1×10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 Ba(OH)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0.02mol/L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溶液等体积混合，充分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混合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物质的量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浓度；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BaCl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溶液中加入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AgNO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当两种沉淀共存时，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</a:t>
            </a:r>
            <a:r>
              <a:rPr lang="zh-CN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AgBr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5.4×10</a:t>
            </a:r>
            <a:r>
              <a:rPr lang="zh-CN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﹣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AgCl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2.0×10</a:t>
            </a:r>
            <a:r>
              <a:rPr lang="zh-CN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﹣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2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06553" y="-636619"/>
            <a:ext cx="228630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78052" y="65459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放电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7299" y="105273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充电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969" y="5661248"/>
            <a:ext cx="107261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4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5241" y="-99392"/>
            <a:ext cx="9205912" cy="7541132"/>
          </a:xfrm>
          <a:prstGeom prst="rect">
            <a:avLst/>
          </a:prstGeom>
        </p:spPr>
        <p:txBody>
          <a:bodyPr wrap="square" lIns="76800" tIns="38400" rIns="76800" bIns="384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蓄电池是一种可以反复充电、放电的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装置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一种蓄电池在充电和放电时发生的反应是：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NiO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+Fe+2H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O===Fe(OH)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+Ni(OH)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蓄电池放电时，负极的电极反应式是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此蓄电池充电时，阳极的电极反应式是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(Fe(OH)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)=1.0×10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(Ni(OH)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)=1.0×10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某溶液中含有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0.1mol•L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0.1mol•L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，当逐滴加入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溶液（忽略溶液体积改变），①先沉淀的离子是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；②要想使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沉淀完全，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不沉淀，溶液的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需控制的范围是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已知常温下，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BaSO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1×10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 Ba(OH)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0.02mol/L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溶液等体积混合，充分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混合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物质的量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浓度；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BaCl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溶液中加入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AgNO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当两种沉淀共存时，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</a:t>
            </a:r>
            <a:r>
              <a:rPr lang="zh-CN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AgBr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5.4×10</a:t>
            </a:r>
            <a:r>
              <a:rPr lang="zh-CN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﹣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AgCl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2.0×10</a:t>
            </a:r>
            <a:r>
              <a:rPr lang="zh-CN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﹣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2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06553" y="-636619"/>
            <a:ext cx="228630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78052" y="65459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放电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7299" y="105273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充电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969" y="5661248"/>
            <a:ext cx="107261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5241" y="-99392"/>
            <a:ext cx="9205912" cy="7541132"/>
          </a:xfrm>
          <a:prstGeom prst="rect">
            <a:avLst/>
          </a:prstGeom>
        </p:spPr>
        <p:txBody>
          <a:bodyPr wrap="square" lIns="76800" tIns="38400" rIns="76800" bIns="384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蓄电池是一种可以反复充电、放电的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装置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一种蓄电池在充电和放电时发生的反应是：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NiO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+Fe+2H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O===Fe(OH)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+Ni(OH)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蓄电池放电时，负极的电极反应式是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此蓄电池充电时，阳极的电极反应式是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(Fe(OH)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)=1.0×10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(Ni(OH)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)=1.0×10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某溶液中含有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0.1mol•L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0.1mol•L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，当逐滴加入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溶液（忽略溶液体积改变），①先沉淀的离子是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；②要想使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沉淀完全，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不沉淀，溶液的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需控制的范围是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已知常温下，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BaSO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1×10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 Ba(OH)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0.02mol/L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溶液等体积混合，充分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混合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物质的量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浓度；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BaCl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溶液中加入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AgNO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当两种沉淀共存时，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</a:t>
            </a:r>
            <a:r>
              <a:rPr lang="zh-CN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AgBr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5.4×10</a:t>
            </a:r>
            <a:r>
              <a:rPr lang="zh-CN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﹣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AgCl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2.0×10</a:t>
            </a:r>
            <a:r>
              <a:rPr lang="zh-CN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﹣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2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06553" y="-636619"/>
            <a:ext cx="228630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78052" y="65459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放电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7299" y="105273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充电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969" y="5661248"/>
            <a:ext cx="107261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5400" y="-99392"/>
            <a:ext cx="9205912" cy="4848087"/>
          </a:xfrm>
          <a:prstGeom prst="rect">
            <a:avLst/>
          </a:prstGeom>
        </p:spPr>
        <p:txBody>
          <a:bodyPr wrap="square" lIns="76800" tIns="38400" rIns="76800" bIns="384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高温和催化剂存在下，向容积为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的密闭容器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，发生如下反应：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3A(g)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2B(g)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/>
              <a:t>⇌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4C(s)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2D(g)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kJ/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达到平衡后，测得生成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，且反应前后压强比为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5∶4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下列说法正确的是（　　）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吸收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热量为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0.2a kJ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．平衡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转化率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30%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．升高温度，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加快，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减慢，平衡正向移动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．将容器的体积压缩为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体积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分数大于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40 %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4.CO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在催化剂作用下可以与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反应生成甲醇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CO(g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)+2H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/>
              <a:t> 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OH(g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△H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2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06553" y="-636619"/>
            <a:ext cx="228630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2" name="Picture 2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9"/>
          <a:stretch/>
        </p:blipFill>
        <p:spPr bwMode="auto">
          <a:xfrm>
            <a:off x="5796136" y="4614860"/>
            <a:ext cx="3346918" cy="223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36512" y="4638615"/>
            <a:ext cx="59046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在密闭容器中充有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平衡转化率与温度、压强的关系如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图。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u="sng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（填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三点平均速率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(Q)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大小关系为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三点平衡常数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大小关系为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8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5400" y="-99392"/>
            <a:ext cx="9205912" cy="4848087"/>
          </a:xfrm>
          <a:prstGeom prst="rect">
            <a:avLst/>
          </a:prstGeom>
        </p:spPr>
        <p:txBody>
          <a:bodyPr wrap="square" lIns="76800" tIns="38400" rIns="76800" bIns="384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高温和催化剂存在下，向容积为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的密闭容器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，发生如下反应：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3A(g)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2B(g)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/>
              <a:t>⇌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4C(s)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2D(g)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kJ/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达到平衡后，测得生成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，且反应前后压强比为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5∶4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下列说法正确的是（　　）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吸收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热量为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0.2a kJ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．平衡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转化率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30%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．升高温度，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加快，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减慢，平衡正向移动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．将容器的体积压缩为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体积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分数大于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40 %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4.CO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在催化剂作用下可以与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反应生成甲醇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CO(g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)+2H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/>
              <a:t> 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OH(g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△H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2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06553" y="-636619"/>
            <a:ext cx="228630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2" name="Picture 2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9"/>
          <a:stretch/>
        </p:blipFill>
        <p:spPr bwMode="auto">
          <a:xfrm>
            <a:off x="5796136" y="4614860"/>
            <a:ext cx="3346918" cy="223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36512" y="4638615"/>
            <a:ext cx="59046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在密闭容器中充有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平衡转化率与温度、压强的关系如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图。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u="sng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（填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三点平均速率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(Q)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大小关系为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三点平衡常数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大小关系为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035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5400" y="-99392"/>
            <a:ext cx="9205912" cy="4848087"/>
          </a:xfrm>
          <a:prstGeom prst="rect">
            <a:avLst/>
          </a:prstGeom>
        </p:spPr>
        <p:txBody>
          <a:bodyPr wrap="square" lIns="76800" tIns="38400" rIns="76800" bIns="384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高温和催化剂存在下，向容积为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的密闭容器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，发生如下反应：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3A(g)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2B(g)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/>
              <a:t>⇌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4C(s)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2D(g)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kJ/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达到平衡后，测得生成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，且反应前后压强比为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5∶4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下列说法正确的是（　　）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吸收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热量为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0.2a kJ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．平衡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转化率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30%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．升高温度，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加快，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减慢，平衡正向移动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．将容器的体积压缩为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体积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分数大于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40 %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4.CO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在催化剂作用下可以与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反应生成甲醇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CO(g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)+2H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/>
              <a:t> 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OH(g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△H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2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06553" y="-636619"/>
            <a:ext cx="228630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800" tIns="38400" rIns="76800" bIns="384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2" name="Picture 2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9"/>
          <a:stretch/>
        </p:blipFill>
        <p:spPr bwMode="auto">
          <a:xfrm>
            <a:off x="5796136" y="4614860"/>
            <a:ext cx="3346918" cy="223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36512" y="4638615"/>
            <a:ext cx="59046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在密闭容器中充有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平衡转化率与温度、压强的关系如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图。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u="sng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（填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三点平均速率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(Q)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大小关系为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三点平衡常数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大小关系为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035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1554</Words>
  <Application>Microsoft Office PowerPoint</Application>
  <PresentationFormat>全屏显示(4:3)</PresentationFormat>
  <Paragraphs>114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</cp:revision>
  <cp:lastPrinted>2016-08-24T07:22:16Z</cp:lastPrinted>
  <dcterms:created xsi:type="dcterms:W3CDTF">2016-08-23T09:49:55Z</dcterms:created>
  <dcterms:modified xsi:type="dcterms:W3CDTF">2016-10-28T01:27:07Z</dcterms:modified>
</cp:coreProperties>
</file>