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B453-0158-476A-9FA7-994ED0F67201}" type="datetimeFigureOut">
              <a:rPr lang="zh-CN" altLang="en-US" smtClean="0"/>
              <a:t>2016-11-07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AD55-E7DD-4B49-AB63-2D42130D36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再叙井冈情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七班这支队伍：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772816"/>
            <a:ext cx="7056784" cy="4392488"/>
          </a:xfrm>
        </p:spPr>
        <p:txBody>
          <a:bodyPr>
            <a:noAutofit/>
          </a:bodyPr>
          <a:lstStyle/>
          <a:p>
            <a:r>
              <a:rPr lang="zh-CN" altLang="en-US" sz="4400" b="1" dirty="0" smtClean="0"/>
              <a:t>是合格的队伍！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是优秀的队伍！</a:t>
            </a:r>
            <a:endParaRPr lang="en-US" altLang="zh-CN" sz="4400" b="1" dirty="0" smtClean="0"/>
          </a:p>
          <a:p>
            <a:endParaRPr lang="en-US" altLang="zh-CN" sz="4400" b="1" dirty="0"/>
          </a:p>
          <a:p>
            <a:r>
              <a:rPr lang="zh-CN" altLang="en-US" sz="4400" b="1" dirty="0" smtClean="0"/>
              <a:t>感谢：组长、男生、</a:t>
            </a:r>
            <a:r>
              <a:rPr lang="en-US" altLang="zh-CN" sz="4400" b="1" smtClean="0"/>
              <a:t>……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井冈山带给我们的是什么</a:t>
            </a:r>
            <a:r>
              <a:rPr lang="zh-CN" altLang="en-US" sz="4000" b="1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一、大地是最美的设计师，乡村是有着别样美的风景。</a:t>
            </a:r>
            <a:endParaRPr lang="en-US" altLang="zh-CN" b="1" dirty="0" smtClean="0"/>
          </a:p>
          <a:p>
            <a:r>
              <a:rPr lang="zh-CN" altLang="en-US" b="1" dirty="0" smtClean="0"/>
              <a:t>二、体会到井冈山下七乡的农家人的淳朴敦厚热情善良，让我们感到真情的可贵和值得珍惜。他们现实的处境令人且喜且忧。</a:t>
            </a:r>
            <a:endParaRPr lang="en-US" altLang="zh-CN" b="1" dirty="0" smtClean="0"/>
          </a:p>
          <a:p>
            <a:r>
              <a:rPr lang="zh-CN" altLang="en-US" b="1" dirty="0" smtClean="0"/>
              <a:t>三、拓展让我们体会到一支队伍团队合作的重要行，纪律是我们行事的规则底线。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四、井冈山精神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胸怀理想、坚定信念是井冈山精神的灵魂。</a:t>
            </a:r>
            <a:r>
              <a:rPr lang="zh-CN" altLang="en-US" b="1" dirty="0" smtClean="0"/>
              <a:t>新的时代条件下弘扬井冈山精神就要高举旗帜、听党指挥，在全面建设小康社会的崭新实践中拼搏奋斗</a:t>
            </a:r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实事求是、敢闯新路是井冈山精神的核心。</a:t>
            </a:r>
            <a:r>
              <a:rPr lang="zh-CN" altLang="en-US" b="1" dirty="0" smtClean="0"/>
              <a:t>新的时代条件下弘扬井冈山精神就要求真务实、勇于创新，在破解发展难题、探索发展新路中与时俱进。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艰苦奋斗、勇于胜利是井冈山精神的基石。</a:t>
            </a:r>
            <a:r>
              <a:rPr lang="zh-CN" altLang="en-US" b="1" dirty="0" smtClean="0"/>
              <a:t>新的时代条件下弘扬井冈山精神就要戒奢戒侈、戒骄戒躁，在改革开放发展社会主义市场经济大潮中永葆革命的政治本色。</a:t>
            </a:r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相信群众、依靠群众是井冈山精神的根本。</a:t>
            </a:r>
            <a:r>
              <a:rPr lang="zh-CN" altLang="en-US" b="1" dirty="0" smtClean="0"/>
              <a:t>新的时代条件下弘扬井冈山精神就要坚持以人为本、执政为民，在全心全意为人民服务中践行执政党人的先进性。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283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再叙井冈情</vt:lpstr>
      <vt:lpstr>七班这支队伍：</vt:lpstr>
      <vt:lpstr>井冈山带给我们的是什么？</vt:lpstr>
      <vt:lpstr>四、井冈山精神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再叙井冈情</dc:title>
  <dc:creator>USER</dc:creator>
  <cp:lastModifiedBy>USER</cp:lastModifiedBy>
  <cp:revision>3</cp:revision>
  <dcterms:created xsi:type="dcterms:W3CDTF">2016-11-07T07:11:16Z</dcterms:created>
  <dcterms:modified xsi:type="dcterms:W3CDTF">2016-11-07T07:36:25Z</dcterms:modified>
</cp:coreProperties>
</file>