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4" r:id="rId7"/>
    <p:sldId id="258" r:id="rId8"/>
    <p:sldId id="269" r:id="rId9"/>
    <p:sldId id="268" r:id="rId10"/>
    <p:sldId id="272" r:id="rId11"/>
    <p:sldId id="273" r:id="rId12"/>
    <p:sldId id="265" r:id="rId13"/>
    <p:sldId id="274" r:id="rId14"/>
    <p:sldId id="275" r:id="rId15"/>
    <p:sldId id="276" r:id="rId16"/>
    <p:sldId id="277" r:id="rId17"/>
    <p:sldId id="259" r:id="rId18"/>
    <p:sldId id="278" r:id="rId19"/>
    <p:sldId id="281" r:id="rId20"/>
    <p:sldId id="279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5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0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0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0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DF59-543C-4678-9D08-C6B955C147FE}" type="datetimeFigureOut">
              <a:rPr lang="zh-CN" altLang="en-US" smtClean="0"/>
              <a:t>2016-05-17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1211-CD8F-4A2C-8737-CF313822B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3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2016</a:t>
            </a:r>
            <a:r>
              <a:rPr lang="zh-CN" altLang="en-US" b="1" dirty="0" smtClean="0"/>
              <a:t>届地理考前专家指导汇总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参考了庄惠芬、刘筱清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陈焕新等老师的讲座与资料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285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301608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4.</a:t>
            </a:r>
            <a:r>
              <a:rPr lang="zh-CN" altLang="zh-CN" sz="2800" b="1" dirty="0" smtClean="0"/>
              <a:t>选择题组及</a:t>
            </a:r>
            <a:r>
              <a:rPr lang="en-US" altLang="zh-CN" sz="2800" b="1" dirty="0" smtClean="0"/>
              <a:t>36.37</a:t>
            </a:r>
            <a:r>
              <a:rPr lang="zh-CN" altLang="zh-CN" sz="2800" b="1" dirty="0" smtClean="0"/>
              <a:t>两道题往往围绕同一主题展开递进式设问，问题设置具有地理思维逻辑性和连贯性的特点，强调知识的系统性。因此，答题一定要纵览全局，有整体思维，循序答题，可以避免无效抢答和答案重复。各题答案所反映的区域基本特征应趋一致。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5.</a:t>
            </a:r>
            <a:r>
              <a:rPr lang="zh-CN" altLang="en-US" sz="2800" b="1" dirty="0" smtClean="0"/>
              <a:t>思考的时候最好打草稿，避免灵感一闪而过。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6.</a:t>
            </a:r>
            <a:r>
              <a:rPr lang="zh-CN" altLang="zh-CN" sz="2800" b="1" dirty="0" smtClean="0"/>
              <a:t>充分挖掘已知条件和问题之间的关系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8584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301608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7.</a:t>
            </a:r>
            <a:r>
              <a:rPr lang="zh-CN" altLang="en-US" sz="2800" b="1" dirty="0" smtClean="0"/>
              <a:t>试题材料没有多余的信息：材料提供的信息（文字、图表、数据、符号等）都要利用来做为答案的依据。在充分利用材料和题干提供的显性信息基础上，还要充分调用知识挖掘材料和题干中所蕴含的隐性信息，保证答题的完整度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8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地理问题的答案都必须有逻辑依据。这些依据可以是：①课本知识（概念、原理和规律）；②材料提供的信息；③符合逻辑的推理；④生产和生活的经验。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34918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9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选择题要适当多花点时间审题和分析。拿不准的选择题尝试能否举出反例，能举出反例肯定错。 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10.</a:t>
            </a:r>
            <a:r>
              <a:rPr lang="zh-CN" altLang="en-US" b="1" dirty="0" smtClean="0"/>
              <a:t>开考铃响之前先浏览 </a:t>
            </a:r>
            <a:r>
              <a:rPr lang="en-US" altLang="zh-CN" b="1" dirty="0" smtClean="0"/>
              <a:t>3 </a:t>
            </a:r>
            <a:r>
              <a:rPr lang="zh-CN" altLang="en-US" b="1" dirty="0" smtClean="0"/>
              <a:t>道选做题，感觉哪题好做就选做哪题（哪怕没学过）；拿不准时建议选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自然灾害与防治</a:t>
            </a:r>
            <a:r>
              <a:rPr lang="en-US" altLang="zh-CN" b="1" dirty="0" smtClean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21591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-27384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（三）表达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1</a:t>
            </a:r>
            <a:r>
              <a:rPr lang="en-US" altLang="zh-CN" b="1" dirty="0" smtClean="0"/>
              <a:t>.</a:t>
            </a:r>
            <a:r>
              <a:rPr lang="zh-CN" altLang="zh-CN" b="1" dirty="0" smtClean="0"/>
              <a:t>答案主要来源：题目本身所给的材料（文字、图像），知识储备（地理学科和相关学科），生活常识和生活常态思维。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2.</a:t>
            </a:r>
            <a:r>
              <a:rPr lang="zh-CN" altLang="zh-CN" b="1" dirty="0" smtClean="0"/>
              <a:t>表达层面完整，比如地形特点包括地形类型和分布，地势特点。气候特征主要包括气温、降水等；水文水系特征；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3.</a:t>
            </a:r>
            <a:r>
              <a:rPr lang="zh-CN" altLang="zh-CN" b="1" dirty="0" smtClean="0"/>
              <a:t>答案要有逻辑。用词准确，尽量用地理概念、名词。</a:t>
            </a:r>
          </a:p>
        </p:txBody>
      </p:sp>
    </p:spTree>
    <p:extLst>
      <p:ext uri="{BB962C8B-B14F-4D97-AF65-F5344CB8AC3E}">
        <p14:creationId xmlns:p14="http://schemas.microsoft.com/office/powerpoint/2010/main" val="24040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03237"/>
            <a:ext cx="8712968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4.</a:t>
            </a:r>
            <a:r>
              <a:rPr lang="zh-CN" altLang="zh-CN" b="1" dirty="0" smtClean="0"/>
              <a:t>分析、说明等需要证据</a:t>
            </a:r>
            <a:r>
              <a:rPr lang="en-US" altLang="zh-CN" b="1" dirty="0" smtClean="0"/>
              <a:t>+</a:t>
            </a:r>
            <a:r>
              <a:rPr lang="zh-CN" altLang="zh-CN" b="1" dirty="0" smtClean="0"/>
              <a:t>结论（现象</a:t>
            </a:r>
            <a:r>
              <a:rPr lang="en-US" altLang="zh-CN" b="1" dirty="0" smtClean="0"/>
              <a:t>+</a:t>
            </a:r>
            <a:r>
              <a:rPr lang="zh-CN" altLang="zh-CN" b="1" dirty="0" smtClean="0"/>
              <a:t>结论</a:t>
            </a:r>
            <a:r>
              <a:rPr lang="zh-CN" altLang="en-US" b="1" dirty="0" smtClean="0"/>
              <a:t>）</a:t>
            </a:r>
            <a:r>
              <a:rPr lang="zh-CN" altLang="zh-CN" b="1" dirty="0" smtClean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5.</a:t>
            </a:r>
            <a:r>
              <a:rPr lang="zh-CN" altLang="zh-CN" b="1" dirty="0" smtClean="0"/>
              <a:t>表述要紧扣具体问题情况，</a:t>
            </a:r>
            <a:r>
              <a:rPr lang="zh-CN" altLang="en-US" b="1" dirty="0" smtClean="0"/>
              <a:t>答案尽量具体详细，</a:t>
            </a:r>
            <a:r>
              <a:rPr lang="zh-CN" altLang="zh-CN" b="1" dirty="0" smtClean="0"/>
              <a:t>如果答案放在什么情景下都可以，就不可能得满分、高分了。</a:t>
            </a:r>
            <a:r>
              <a:rPr lang="zh-CN" altLang="en-US" b="1" dirty="0" smtClean="0"/>
              <a:t>但如果没有把握的话，可作适度模糊处理，否则可能自露马脚。如爪哇岛多地震的原因可答为板块交界处，但不能答为印度洋板块和太平洋板块</a:t>
            </a:r>
            <a:r>
              <a:rPr lang="zh-CN" altLang="en-US" b="1" dirty="0"/>
              <a:t>交界处。 </a:t>
            </a:r>
            <a:endParaRPr lang="zh-CN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03809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03237"/>
            <a:ext cx="8712968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6.</a:t>
            </a:r>
            <a:r>
              <a:rPr lang="zh-CN" altLang="zh-CN" b="1" dirty="0" smtClean="0"/>
              <a:t> </a:t>
            </a:r>
            <a:r>
              <a:rPr lang="zh-CN" altLang="en-US" b="1" dirty="0" smtClean="0"/>
              <a:t>问什么答什么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如果没把握，担心漏答知识点，根据目前的高考开放性试题的评分标准，则答案点多为善。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7.</a:t>
            </a:r>
            <a:r>
              <a:rPr lang="zh-CN" altLang="zh-CN" b="1" dirty="0" smtClean="0"/>
              <a:t>要条理清楚，</a:t>
            </a:r>
            <a:r>
              <a:rPr lang="zh-CN" altLang="en-US" b="1" dirty="0" smtClean="0"/>
              <a:t>可以</a:t>
            </a:r>
            <a:r>
              <a:rPr lang="zh-CN" altLang="zh-CN" b="1" dirty="0" smtClean="0"/>
              <a:t>分条、分段</a:t>
            </a:r>
            <a:r>
              <a:rPr lang="zh-CN" altLang="en-US" b="1" dirty="0" smtClean="0"/>
              <a:t>、写序号</a:t>
            </a:r>
            <a:r>
              <a:rPr lang="zh-CN" altLang="en-US" b="1" dirty="0"/>
              <a:t>，</a:t>
            </a:r>
            <a:r>
              <a:rPr lang="zh-CN" altLang="en-US" b="1" dirty="0" smtClean="0"/>
              <a:t>不能自始至终一大段。   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8.</a:t>
            </a:r>
            <a:r>
              <a:rPr lang="zh-CN" altLang="en-US" b="1" dirty="0" smtClean="0"/>
              <a:t>实在不会就把材料中与该小题有关的信息抄下来。</a:t>
            </a:r>
            <a:endParaRPr lang="zh-CN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5612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59221"/>
            <a:ext cx="8712968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9</a:t>
            </a:r>
            <a:r>
              <a:rPr lang="en-US" altLang="zh-CN" b="1" dirty="0" smtClean="0"/>
              <a:t>.</a:t>
            </a:r>
            <a:r>
              <a:rPr lang="zh-CN" altLang="zh-CN" b="1" dirty="0" smtClean="0"/>
              <a:t>注意主次排序</a:t>
            </a:r>
            <a:r>
              <a:rPr lang="zh-CN" altLang="en-US" b="1" dirty="0" smtClean="0"/>
              <a:t>，尽量抓知识的主要方面，切中要害。。但若实在没把握，或担心抓不住要点，则可以主次一起抓，多多益善。但要注意把你认为最精彩，最重要的尽可能放在前面，争取给阅卷老师留下好的第一印象。 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10.</a:t>
            </a:r>
            <a:r>
              <a:rPr lang="zh-CN" altLang="en-US" b="1" dirty="0"/>
              <a:t>千万不要在试卷上写玩笑。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11. </a:t>
            </a:r>
            <a:r>
              <a:rPr lang="zh-CN" altLang="en-US" b="1" dirty="0"/>
              <a:t>字迹工整， 杜绝错别字、多字、漏字。 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 smtClean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758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三、考前考场心态篇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1196752"/>
            <a:ext cx="8229600" cy="619268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 smtClean="0"/>
              <a:t>1</a:t>
            </a:r>
            <a:r>
              <a:rPr lang="en-US" altLang="zh-CN" sz="2400" b="1" dirty="0"/>
              <a:t>.</a:t>
            </a:r>
            <a:r>
              <a:rPr lang="zh-CN" altLang="zh-CN" sz="2400" b="1" dirty="0"/>
              <a:t>不要夸大全国卷难度，没那么难。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试题难并不可怕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因为对大家都难，发挥自己的最佳水平就是最大的成功。 </a:t>
            </a:r>
            <a:endParaRPr lang="zh-CN" altLang="zh-CN" sz="2400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 smtClean="0"/>
              <a:t>3.</a:t>
            </a:r>
            <a:r>
              <a:rPr lang="zh-CN" altLang="zh-CN" sz="2400" b="1" dirty="0" smtClean="0"/>
              <a:t>增分的本质就是少丢分，而不是学习新东西。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分分必争</a:t>
            </a:r>
            <a:r>
              <a:rPr lang="zh-CN" altLang="en-US" sz="2400" b="1" dirty="0" smtClean="0"/>
              <a:t>，别老算着自己丢了多少分，算一算能拿多少分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 smtClean="0"/>
              <a:t>5.</a:t>
            </a:r>
            <a:r>
              <a:rPr lang="zh-CN" altLang="en-US" sz="2400" b="1" dirty="0" smtClean="0"/>
              <a:t>合理分配作答时间，不分政历地，先易后难，坚决不留空白。认真涂写答题卡，建议边做边涂，不要放到最后涂。</a:t>
            </a:r>
            <a:endParaRPr lang="en-US" altLang="zh-CN" sz="2400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自信、沉稳。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498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鲍老师强调：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503437"/>
            <a:ext cx="8784976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/>
              <a:t>、突出地理过程分析：注重地理过程中的时空变化特点，注意在时间变化中渗透空间；注重地理过程（变化）受哪些因素影响，各要素之间的逻辑关系如何，突出地理过程的成因分析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92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地理过程包括：自然地理过程、人文地理过程。</a:t>
            </a:r>
          </a:p>
          <a:p>
            <a:r>
              <a:rPr lang="zh-CN" altLang="en-US" b="1" dirty="0"/>
              <a:t>自然地理过程要重视微观领域的时空变化分析、要素之间的因果关系分析（就是自然地理要素的特征及成因分析）</a:t>
            </a:r>
          </a:p>
          <a:p>
            <a:r>
              <a:rPr lang="zh-CN" altLang="en-US" b="1" dirty="0"/>
              <a:t>人文地理过程注意随时间变化的区位因素的分析，并重视是什么原因引起这些区位因素发生变化（如政策、交通、技术等）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10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一、高考分析篇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 charset="-122"/>
                <a:ea typeface="楷体_GB2312" charset="-122"/>
              </a:rPr>
              <a:t>高校选拔人才的要求：掌握学科知识和公民必备的地理知识；重能力，轻记忆；重学习过程；重运用；重逻辑思维。</a:t>
            </a:r>
            <a:endParaRPr lang="en-US" altLang="zh-CN" b="1" dirty="0" smtClean="0">
              <a:latin typeface="楷体_GB2312" charset="-122"/>
              <a:ea typeface="楷体_GB231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b="1" dirty="0" smtClean="0">
                <a:latin typeface="楷体_GB2312" charset="-122"/>
                <a:ea typeface="楷体_GB2312" charset="-122"/>
              </a:rPr>
              <a:t>高考</a:t>
            </a:r>
            <a:r>
              <a:rPr lang="zh-CN" altLang="en-US" b="1" dirty="0">
                <a:latin typeface="楷体_GB2312" charset="-122"/>
                <a:ea typeface="楷体_GB2312" charset="-122"/>
              </a:rPr>
              <a:t>考查</a:t>
            </a:r>
            <a:r>
              <a:rPr lang="zh-CN" altLang="en-US" b="1" dirty="0">
                <a:latin typeface="楷体_GB2312" charset="-122"/>
                <a:ea typeface="楷体_GB2312" charset="-122"/>
                <a:sym typeface="宋体" pitchFamily="2" charset="-122"/>
              </a:rPr>
              <a:t>提取有效信息的能力、分析及解决问题能力、文字表达能力</a:t>
            </a:r>
            <a:r>
              <a:rPr lang="zh-CN" altLang="en-US" b="1" dirty="0" smtClean="0">
                <a:latin typeface="楷体_GB2312" charset="-122"/>
                <a:ea typeface="楷体_GB2312" charset="-122"/>
                <a:sym typeface="宋体" pitchFamily="2" charset="-122"/>
              </a:rPr>
              <a:t>。</a:t>
            </a:r>
            <a:endParaRPr lang="en-US" altLang="zh-CN" b="1" dirty="0" smtClean="0">
              <a:latin typeface="楷体_GB2312" charset="-122"/>
              <a:ea typeface="楷体_GB2312" charset="-122"/>
              <a:sym typeface="宋体" pitchFamily="2" charset="-122"/>
            </a:endParaRPr>
          </a:p>
          <a:p>
            <a:pPr lvl="0" algn="just" eaLnBrk="0" hangingPunct="0">
              <a:lnSpc>
                <a:spcPct val="150000"/>
              </a:lnSpc>
            </a:pPr>
            <a:r>
              <a:rPr lang="zh-CN" altLang="zh-CN" b="1" dirty="0" smtClean="0"/>
              <a:t>全国卷在“获取和解读地理信息”“调动和运用地理知识”能力考核最多。</a:t>
            </a:r>
          </a:p>
          <a:p>
            <a:pPr algn="just" eaLnBrk="0" hangingPunct="0">
              <a:lnSpc>
                <a:spcPct val="150000"/>
              </a:lnSpc>
            </a:pPr>
            <a:endParaRPr lang="en-US" altLang="zh-CN" b="1" dirty="0">
              <a:latin typeface="楷体_GB2312" charset="-122"/>
              <a:ea typeface="楷体_GB2312" charset="-122"/>
              <a:sym typeface="宋体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endParaRPr lang="zh-CN" altLang="en-US" dirty="0" smtClean="0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02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95325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/>
              <a:t>、重申解答大题的地理思维三步曲：审、思、答。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）深入挖掘材料和问题；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）寻找问题和通过材料提取出的有效信息，建立与所学知识（概念、原理、规律）的联系，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）调动运用所学知识回答问题：根据已掌握的原理、规律（要素）分析，结合题目信息进行筛选答题要点；</a:t>
            </a:r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）对筛选过的能保留下来的要点进行整理，明确各要点之间的逻辑关系，前因后果必须明确，有条理的写出答案</a:t>
            </a:r>
            <a:r>
              <a:rPr lang="zh-CN" altLang="en-US" sz="2800" b="1" dirty="0" smtClean="0"/>
              <a:t>；</a:t>
            </a:r>
            <a:endParaRPr lang="zh-CN" altLang="en-US" sz="28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19261"/>
            <a:ext cx="8784976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）书写答案注意先后顺序：关键点（题目材料给出的点）要写在前，材料中未体现的点（原理、规律、要素分析中涉及的点）写在后；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）答题要点书写注意语文简练、用词准确，以简单句、短语表达：主谓结构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名词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动词（或形容词）；动宾结构。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）一句话一行；写不完的，下一点要另起一行；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）字迹工整，易于辨认。</a:t>
            </a:r>
          </a:p>
          <a:p>
            <a:pPr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6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08712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zh-CN" altLang="zh-CN" b="1" dirty="0" smtClean="0"/>
              <a:t>全国</a:t>
            </a:r>
            <a:r>
              <a:rPr lang="zh-CN" altLang="zh-CN" b="1" dirty="0"/>
              <a:t>卷地理试题现场阅读与理解能力，临场生成答案及知识迁移能力要求高，答案具体且赋分灵活。</a:t>
            </a:r>
          </a:p>
          <a:p>
            <a:pPr lvl="0">
              <a:lnSpc>
                <a:spcPct val="170000"/>
              </a:lnSpc>
            </a:pPr>
            <a:r>
              <a:rPr lang="zh-CN" altLang="zh-CN" b="1" dirty="0"/>
              <a:t>试题逐步渗透和教育考生突破僵化思维模式，摒弃模板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lnSpc>
                <a:spcPct val="170000"/>
              </a:lnSpc>
            </a:pPr>
            <a:r>
              <a:rPr lang="zh-CN" altLang="zh-CN" b="1" dirty="0" smtClean="0"/>
              <a:t>全国卷更能区分会背答案和会分析问题两种不同类型的学生。</a:t>
            </a:r>
          </a:p>
          <a:p>
            <a:pPr lvl="0">
              <a:lnSpc>
                <a:spcPct val="170000"/>
              </a:lnSpc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89841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zh-CN" altLang="zh-CN" b="1" dirty="0" smtClean="0"/>
              <a:t>命题</a:t>
            </a:r>
            <a:r>
              <a:rPr lang="zh-CN" altLang="zh-CN" b="1" dirty="0"/>
              <a:t>贴近生活，关注人地科学的真实地理试题。高考试卷图片和材料来源大学教材、科研院校成果等。</a:t>
            </a:r>
          </a:p>
          <a:p>
            <a:pPr lvl="0">
              <a:lnSpc>
                <a:spcPct val="170000"/>
              </a:lnSpc>
            </a:pPr>
            <a:r>
              <a:rPr lang="zh-CN" altLang="zh-CN" b="1" dirty="0"/>
              <a:t>对区域的地理事物分布作为资料给出，不必在这些资料上下功夫。</a:t>
            </a:r>
          </a:p>
          <a:p>
            <a:pPr>
              <a:lnSpc>
                <a:spcPct val="170000"/>
              </a:lnSpc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53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二、复习策略篇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423317"/>
            <a:ext cx="8661648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回归课本，回归基础，掌握基本的地理原理和规律。抓住主干知识，突出复习重点。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考前复习的重点可以放在以下几个考点：①地理环境各要素（特别是地形和气候）的相互作用，地理环境的整体性；②农业或工业生产活动对地理环境的影响；③农业区位因素，主要农业地域类型的特点及其形成条件；④工业区位因素，工业地域的形成条件与发展特点；⑤区域存在的环境与发展问题及其产生的危害，以及有关的治理保护措施。 </a:t>
            </a:r>
          </a:p>
        </p:txBody>
      </p:sp>
    </p:spTree>
    <p:extLst>
      <p:ext uri="{BB962C8B-B14F-4D97-AF65-F5344CB8AC3E}">
        <p14:creationId xmlns:p14="http://schemas.microsoft.com/office/powerpoint/2010/main" val="34030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0486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完善知识体系，理清思路逻辑。 必须对主干知识构建知识网从而建立起知识之间清晰的逻辑关系，才能在高考时快速提取、融会贯通和引申迁移。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查补知能缺漏。每天做适度的真题，领会命题意图，反思错因。梳理自己的易错点、薄弱点和盲点，及时补漏与矫正。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4.</a:t>
            </a:r>
            <a:r>
              <a:rPr lang="zh-CN" altLang="en-US" b="1" dirty="0"/>
              <a:t>多看地图，了解中国和世界主要区域自然地理环境特征（地形、地理位置等）。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5. </a:t>
            </a:r>
            <a:r>
              <a:rPr lang="zh-CN" altLang="en-US" b="1" dirty="0"/>
              <a:t>迷茫、担扰时，看高考真题。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72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二、解题策略篇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 dirty="0" smtClean="0"/>
              <a:t>（一）审题、审材料</a:t>
            </a:r>
            <a:endParaRPr lang="en-US" altLang="zh-CN" b="1" dirty="0" smtClean="0"/>
          </a:p>
          <a:p>
            <a:r>
              <a:rPr lang="en-US" altLang="zh-CN" b="1" dirty="0"/>
              <a:t>1</a:t>
            </a:r>
            <a:r>
              <a:rPr lang="en-US" altLang="zh-CN" b="1" dirty="0" smtClean="0"/>
              <a:t>.</a:t>
            </a:r>
            <a:r>
              <a:rPr lang="zh-CN" altLang="zh-CN" b="1" dirty="0" smtClean="0"/>
              <a:t>审问题类型、问题个数、已知条件与隐含信息、限制条件、关键词。</a:t>
            </a:r>
          </a:p>
          <a:p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zh-CN" b="1" dirty="0" smtClean="0"/>
              <a:t>审题时要特别关注时间和空间信息。</a:t>
            </a:r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综合题审题抓住三要点：①第一个词（分析、说明、简述、推测、指出等），②中间部分的限定性条件（时间、地点、要素或事件） ，③最后一个词（如原因、条件、特征、措施、影响、理由、论据）。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7700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4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4.</a:t>
            </a:r>
            <a:r>
              <a:rPr lang="zh-CN" altLang="zh-CN" b="1" dirty="0" smtClean="0"/>
              <a:t>明确问题是</a:t>
            </a:r>
            <a:r>
              <a:rPr lang="zh-CN" altLang="zh-CN" b="1" smtClean="0"/>
              <a:t>考</a:t>
            </a:r>
            <a:r>
              <a:rPr lang="zh-CN" altLang="zh-CN" b="1" smtClean="0"/>
              <a:t>全</a:t>
            </a:r>
            <a:r>
              <a:rPr lang="zh-CN" altLang="en-US" b="1" smtClean="0"/>
              <a:t>图</a:t>
            </a:r>
            <a:r>
              <a:rPr lang="zh-CN" altLang="zh-CN" b="1" smtClean="0"/>
              <a:t>、</a:t>
            </a:r>
            <a:r>
              <a:rPr lang="zh-CN" altLang="zh-CN" b="1" dirty="0" smtClean="0"/>
              <a:t>图的一部分还是图中的一点。</a:t>
            </a:r>
            <a:r>
              <a:rPr lang="zh-CN" altLang="en-US" b="1" dirty="0" smtClean="0"/>
              <a:t>特别注意区域的尺度范围，一般不能以大区域的规律来说明小区域的特征（小区域的特殊性多受地形或下垫面等非地带性因素影响）。 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5.</a:t>
            </a:r>
            <a:r>
              <a:rPr lang="zh-CN" altLang="zh-CN" b="1" dirty="0" smtClean="0"/>
              <a:t>可以根据每小题的分数初步确定该小题需要答几个要点。</a:t>
            </a:r>
            <a:r>
              <a:rPr lang="zh-CN" altLang="zh-CN" b="1" dirty="0"/>
              <a:t>（每点２－３分）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6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读图：图名、图例、图边、图内容。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90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301608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（二）思考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1.</a:t>
            </a:r>
            <a:r>
              <a:rPr lang="zh-CN" altLang="zh-CN" sz="2800" b="1" dirty="0" smtClean="0"/>
              <a:t>获取信息、加工处理</a:t>
            </a:r>
            <a:r>
              <a:rPr lang="zh-CN" altLang="en-US" sz="2800" b="1" dirty="0" smtClean="0"/>
              <a:t>（概括、补充）</a:t>
            </a:r>
            <a:r>
              <a:rPr lang="zh-CN" altLang="zh-CN" sz="2800" b="1" dirty="0" smtClean="0"/>
              <a:t>信息。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2.</a:t>
            </a:r>
            <a:r>
              <a:rPr lang="zh-CN" altLang="zh-CN" sz="2800" b="1" dirty="0" smtClean="0"/>
              <a:t>认知结构进行推演，将陌生地理事象，情境还原成熟悉的事象、情境，打通题目与认知结构的联系，联系题目实际，精准解答问题，构建答案。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区域定位，分析当地</a:t>
            </a:r>
            <a:r>
              <a:rPr lang="zh-CN" altLang="en-US" sz="2800" b="1" dirty="0" smtClean="0"/>
              <a:t>自然</a:t>
            </a:r>
            <a:r>
              <a:rPr lang="zh-CN" altLang="zh-CN" sz="2800" b="1" dirty="0" smtClean="0"/>
              <a:t>地理特征很重要。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837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1789</Words>
  <Application>Microsoft Office PowerPoint</Application>
  <PresentationFormat>全屏显示(4:3)</PresentationFormat>
  <Paragraphs>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楷体_GB2312</vt:lpstr>
      <vt:lpstr>宋体</vt:lpstr>
      <vt:lpstr>Arial</vt:lpstr>
      <vt:lpstr>Calibri</vt:lpstr>
      <vt:lpstr>Office 主题​​</vt:lpstr>
      <vt:lpstr>2016届地理考前专家指导汇总</vt:lpstr>
      <vt:lpstr>一、高考分析篇</vt:lpstr>
      <vt:lpstr>PowerPoint 演示文稿</vt:lpstr>
      <vt:lpstr>PowerPoint 演示文稿</vt:lpstr>
      <vt:lpstr>二、复习策略篇</vt:lpstr>
      <vt:lpstr>PowerPoint 演示文稿</vt:lpstr>
      <vt:lpstr>二、解题策略篇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三、考前考场心态篇</vt:lpstr>
      <vt:lpstr>鲍老师强调：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2016届地理考前专家指导汇总</dc:title>
  <dc:creator>USER</dc:creator>
  <cp:lastModifiedBy>USER</cp:lastModifiedBy>
  <cp:revision>34</cp:revision>
  <dcterms:created xsi:type="dcterms:W3CDTF">2016-05-16T23:44:41Z</dcterms:created>
  <dcterms:modified xsi:type="dcterms:W3CDTF">2016-05-17T06:42:54Z</dcterms:modified>
</cp:coreProperties>
</file>