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572" r:id="rId2"/>
    <p:sldId id="1571" r:id="rId3"/>
    <p:sldId id="1364" r:id="rId4"/>
    <p:sldId id="1492" r:id="rId5"/>
    <p:sldId id="1494" r:id="rId6"/>
    <p:sldId id="1496" r:id="rId7"/>
    <p:sldId id="1498" r:id="rId8"/>
    <p:sldId id="1499" r:id="rId9"/>
    <p:sldId id="1500" r:id="rId10"/>
    <p:sldId id="1502" r:id="rId11"/>
    <p:sldId id="1573" r:id="rId12"/>
    <p:sldId id="1574" r:id="rId13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6970" autoAdjust="0"/>
  </p:normalViewPr>
  <p:slideViewPr>
    <p:cSldViewPr>
      <p:cViewPr>
        <p:scale>
          <a:sx n="100" d="100"/>
          <a:sy n="100" d="100"/>
        </p:scale>
        <p:origin x="-738" y="-23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6" b="12486"/>
          <a:stretch/>
        </p:blipFill>
        <p:spPr>
          <a:xfrm>
            <a:off x="0" y="-1"/>
            <a:ext cx="12190413" cy="685958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3" name="副标题 3"/>
          <p:cNvSpPr txBox="1">
            <a:spLocks/>
          </p:cNvSpPr>
          <p:nvPr/>
        </p:nvSpPr>
        <p:spPr>
          <a:xfrm>
            <a:off x="242238" y="3757579"/>
            <a:ext cx="1172851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30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古诗鉴赏</a:t>
            </a:r>
            <a:endParaRPr lang="zh-CN" altLang="en-US" sz="3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3142879" y="4001702"/>
            <a:ext cx="8856983" cy="10842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考点精练二　鉴赏古诗的语言</a:t>
            </a:r>
            <a:endParaRPr lang="zh-CN" altLang="zh-CN" sz="28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369" y="154027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献封大夫</a:t>
            </a:r>
            <a:r>
              <a:rPr lang="en-US" altLang="zh-CN" sz="2800" b="1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破播仙凯歌六首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其二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岑　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官军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西出过楼兰，营幕傍临月窟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寒。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蒲海晓霜凝马尾，葱山夜雪扑旌竿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封大夫：封常清，历任安西副大都护、安西节度使等职。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月窟：古以月的归宿处在西方，因借指极西之地。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有人说首句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官军西出过楼兰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字不好，用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字更好。你认为呢？请说明理由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4469793" y="544601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4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5361" y="736273"/>
            <a:ext cx="11398477" cy="2837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369" y="765498"/>
            <a:ext cx="11326469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字好。从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西出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过楼兰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表明军队已经攻克此地，一个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字从战火初起的场景一下跃到了捷报传来，体现了戍边将士一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、所向披靡的气势，充满了雄壮豪迈的激情，为全诗奠定了基调。而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字只是表明征战的事实，没有讲出其结果。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8168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6" b="12486"/>
          <a:stretch/>
        </p:blipFill>
        <p:spPr>
          <a:xfrm>
            <a:off x="0" y="-1"/>
            <a:ext cx="12190413" cy="685958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39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4104" y="298043"/>
            <a:ext cx="11439734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送魏大从军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陈子昂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匈奴犹未灭，魏绛复从戎。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怅别三河道，言追六郡雄。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雁山横代北，狐塞接云中。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勿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使燕然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上，惟留汉将功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东汉时的车骑将军窦宪，他曾经以卓越的战功，大破匈奴北单于，又乘胜追击，登上燕然山，刻石勒功而还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88120" y="798748"/>
            <a:ext cx="1143973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颈联中的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横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接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二字历来为人称道，请结合诗句简析其妙处。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7940" y="2101534"/>
            <a:ext cx="11063250" cy="335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660" y="2101438"/>
            <a:ext cx="10884514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字，写出雁门山地理位置之重要，它横亘在代州北面；一个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字，既逼真地描绘出飞狐塞的险峻，又点明飞狐塞是遥接云中郡，连成一片的。它们组成了中原地区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三河道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的天然屏障。地理位置的重要、山隘的险峻，暗示了魏大此行责任之重大。这就为结句做了铺垫。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598" y="15279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22105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44104" y="375406"/>
            <a:ext cx="11439734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桃花溪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　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隐隐飞桥隔野烟，石矶西畔问渔船。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桃花尽日随流水，洞在清溪何处边？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结合诗歌具体内容简要分析诗中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字的妙处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4404" y="4488513"/>
            <a:ext cx="11063250" cy="1893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0110" y="4414773"/>
            <a:ext cx="10670047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字使飞桥和野烟交相映衬，形成一个完整的画面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暗示出诗人是在远观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写出了隔着野烟看桥的朦胧美。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6217" y="383222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-57070"/>
            <a:ext cx="1121432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阅读下面这首宋词，然后回答问题。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卖花声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张舜民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楼上久踟躇。地远身孤。拟将憔悴吊三闾。自是长安日下影，流落江湖。　　烂醉且消除。不醉何如。又看暝色满平芜。试问寒沙新到雁，应有来书。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简要赏析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又看暝色满平芜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字的妙处。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4564" y="4558745"/>
            <a:ext cx="11063250" cy="1893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0590" y="4444365"/>
            <a:ext cx="10884514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布满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之意，动态地表现了夜色渐深，最终笼罩四野的过程，营造出苍茫悲凉的氛围，衬托出诗人年华空逝、报国无门的悲苦与凄怆，富有表现力。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19211" y="398270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13353" y="163940"/>
            <a:ext cx="11326469" cy="427396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自沙县抵龙溪县，值泉州军过后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，村落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皆空，因有一绝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韩　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潺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斜，尽无鸡犬有鸣鸦。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千村万落如寒食，不见人烟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古人写诗常用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二字。你认为诗中加点的两个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字和一个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字在表情达意上起到了什么样的作用？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95406" y="391480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461" y="4507909"/>
            <a:ext cx="11285621" cy="19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0439" y="4415463"/>
            <a:ext cx="10993359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字和一个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字描绘出了经泉州军洗劫后，村庄一切自生自灭、无人问津的荒凉萧条的景象；寄托了诗人寄身离乱、感时伤怀的情感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对泉州军的愤懑，对百姓不幸遭遇的同情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50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9512" y="-65480"/>
            <a:ext cx="1121432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人日</a:t>
            </a:r>
            <a:r>
              <a:rPr lang="en-US" altLang="zh-CN" sz="2800" b="1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b="1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思归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薛道衡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入春才七日，离家已二年。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人归落雁后，思发在花前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人日：正月初七。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试对前两句中的虚词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作简要赏析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0233" y="395290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722554" y="4548549"/>
            <a:ext cx="10845260" cy="19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1743" y="4505118"/>
            <a:ext cx="10670047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才七日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突出七日时间之短；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已二年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表示两年时间之长。以时间的长短对比表现在外时间之长，以入春时间之短，反衬离家时间之长，表达思归之切。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9532540" y="395290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0920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26894" y="1341562"/>
            <a:ext cx="11398477" cy="176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1413570"/>
            <a:ext cx="1132646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赏析时，一要分析其在句子中的作用，二要分析这两个虚词对表现诗歌主旨的作用。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8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-45640"/>
            <a:ext cx="11214326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惜　花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　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夜来花欲尽，始惜两三枝。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早起寻稀处，闲眠记落时。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蕊焦蜂自散，蒂折蝶还移。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攀著殷勤别，明年更有期。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全诗的诗眼是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字，请结合诗句作简要分析。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0968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9351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7735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61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501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789" y="5157986"/>
            <a:ext cx="11285621" cy="1306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58225" y="460526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2" name="矩形 11"/>
          <p:cNvSpPr/>
          <p:nvPr/>
        </p:nvSpPr>
        <p:spPr>
          <a:xfrm>
            <a:off x="540430" y="5100000"/>
            <a:ext cx="11103293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诗人看到花儿快凋零了，起了怜惜之心，早起闲眠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时时刻刻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都记挂着花儿；花儿凋零了，还约定明年再见。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414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/>
      <p:bldP spid="12" grpId="1"/>
    </p:bld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5843</TotalTime>
  <Words>818</Words>
  <Application>Microsoft Office PowerPoint</Application>
  <PresentationFormat>自定义</PresentationFormat>
  <Paragraphs>140</Paragraphs>
  <Slides>12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3582</cp:revision>
  <dcterms:created xsi:type="dcterms:W3CDTF">2014-11-27T01:03:00Z</dcterms:created>
  <dcterms:modified xsi:type="dcterms:W3CDTF">2017-03-28T08:32:14Z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