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8"/>
  </p:notesMasterIdLst>
  <p:handoutMasterIdLst>
    <p:handoutMasterId r:id="rId39"/>
  </p:handoutMasterIdLst>
  <p:sldIdLst>
    <p:sldId id="1572" r:id="rId2"/>
    <p:sldId id="1571" r:id="rId3"/>
    <p:sldId id="1492" r:id="rId4"/>
    <p:sldId id="1494" r:id="rId5"/>
    <p:sldId id="1496" r:id="rId6"/>
    <p:sldId id="1498" r:id="rId7"/>
    <p:sldId id="1500" r:id="rId8"/>
    <p:sldId id="1502" r:id="rId9"/>
    <p:sldId id="1573" r:id="rId10"/>
    <p:sldId id="1574" r:id="rId11"/>
    <p:sldId id="1575" r:id="rId12"/>
    <p:sldId id="1576" r:id="rId13"/>
    <p:sldId id="1613" r:id="rId14"/>
    <p:sldId id="1577" r:id="rId15"/>
    <p:sldId id="1614" r:id="rId16"/>
    <p:sldId id="1615" r:id="rId17"/>
    <p:sldId id="1578" r:id="rId18"/>
    <p:sldId id="1616" r:id="rId19"/>
    <p:sldId id="1617" r:id="rId20"/>
    <p:sldId id="1618" r:id="rId21"/>
    <p:sldId id="1579" r:id="rId22"/>
    <p:sldId id="1602" r:id="rId23"/>
    <p:sldId id="1619" r:id="rId24"/>
    <p:sldId id="1580" r:id="rId25"/>
    <p:sldId id="1581" r:id="rId26"/>
    <p:sldId id="1605" r:id="rId27"/>
    <p:sldId id="1582" r:id="rId28"/>
    <p:sldId id="1583" r:id="rId29"/>
    <p:sldId id="1584" r:id="rId30"/>
    <p:sldId id="1594" r:id="rId31"/>
    <p:sldId id="1595" r:id="rId32"/>
    <p:sldId id="1596" r:id="rId33"/>
    <p:sldId id="1597" r:id="rId34"/>
    <p:sldId id="1598" r:id="rId35"/>
    <p:sldId id="1599" r:id="rId36"/>
    <p:sldId id="1620" r:id="rId37"/>
  </p:sldIdLst>
  <p:sldSz cx="12190413" cy="6859588"/>
  <p:notesSz cx="6858000" cy="9144000"/>
  <p:defaultTextStyle>
    <a:defPPr>
      <a:defRPr lang="zh-CN"/>
    </a:defPPr>
    <a:lvl1pPr marL="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2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8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4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80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6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2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8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66FF"/>
    <a:srgbClr val="9BBD59"/>
    <a:srgbClr val="B4C7E7"/>
    <a:srgbClr val="7BC14A"/>
    <a:srgbClr val="FFD966"/>
    <a:srgbClr val="F3EFE5"/>
    <a:srgbClr val="00CCFF"/>
    <a:srgbClr val="FF9900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316" autoAdjust="0"/>
    <p:restoredTop sz="96970" autoAdjust="0"/>
  </p:normalViewPr>
  <p:slideViewPr>
    <p:cSldViewPr>
      <p:cViewPr>
        <p:scale>
          <a:sx n="100" d="100"/>
          <a:sy n="100" d="100"/>
        </p:scale>
        <p:origin x="-738" y="-312"/>
      </p:cViewPr>
      <p:guideLst>
        <p:guide orient="horz" pos="2161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9" d="100"/>
          <a:sy n="79" d="100"/>
        </p:scale>
        <p:origin x="-3966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D594FB-2808-45A5-BDC8-80C0F481B27E}" type="datetimeFigureOut">
              <a:rPr lang="zh-CN" altLang="en-US" smtClean="0"/>
              <a:t>2017/3/28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5B4082-C5AE-46D0-A000-D929E8B259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81113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9FAA0F-2349-45DA-9EBD-9D94C9A1CFA0}" type="datetimeFigureOut">
              <a:rPr lang="zh-CN" altLang="en-US" smtClean="0"/>
              <a:t>2017/3/28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F37086-15D0-443D-AF17-A3F21825C0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50968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2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8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4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80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6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2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8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6_标题幻灯片">
    <p:bg>
      <p:bgPr>
        <a:solidFill>
          <a:srgbClr val="F3EF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EF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2" r:id="rId2"/>
  </p:sldLayoutIdLst>
  <p:timing>
    <p:tnLst>
      <p:par>
        <p:cTn id="1" dur="indefinite" restart="never" nodeType="tmRoot"/>
      </p:par>
    </p:tnLst>
  </p:timing>
  <p:txStyles>
    <p:titleStyle>
      <a:lvl1pPr algn="ctr" defTabSz="1218565" rtl="0" eaLnBrk="1" latinLnBrk="0" hangingPunct="1"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8565" rtl="0" eaLnBrk="1" latinLnBrk="0" hangingPunct="1">
        <a:spcBef>
          <a:spcPct val="20000"/>
        </a:spcBef>
        <a:buFont typeface="Arial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8565" rtl="0" eaLnBrk="1" latinLnBrk="0" hangingPunct="1">
        <a:spcBef>
          <a:spcPct val="20000"/>
        </a:spcBef>
        <a:buFont typeface="Arial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8565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8565" rtl="0" eaLnBrk="1" latinLnBrk="0" hangingPunct="1">
        <a:spcBef>
          <a:spcPct val="20000"/>
        </a:spcBef>
        <a:buFont typeface="Arial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8565" rtl="0" eaLnBrk="1" latinLnBrk="0" hangingPunct="1">
        <a:spcBef>
          <a:spcPct val="20000"/>
        </a:spcBef>
        <a:buFont typeface="Arial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8565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8565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8565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8565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13" Type="http://schemas.openxmlformats.org/officeDocument/2006/relationships/slide" Target="slide21.xml"/><Relationship Id="rId18" Type="http://schemas.openxmlformats.org/officeDocument/2006/relationships/slide" Target="slide29.xml"/><Relationship Id="rId26" Type="http://schemas.openxmlformats.org/officeDocument/2006/relationships/slide" Target="slide35.xml"/><Relationship Id="rId3" Type="http://schemas.openxmlformats.org/officeDocument/2006/relationships/slide" Target="slide3.xml"/><Relationship Id="rId21" Type="http://schemas.openxmlformats.org/officeDocument/2006/relationships/slide" Target="slide31.xml"/><Relationship Id="rId7" Type="http://schemas.openxmlformats.org/officeDocument/2006/relationships/slide" Target="slide5.xml"/><Relationship Id="rId12" Type="http://schemas.openxmlformats.org/officeDocument/2006/relationships/slide" Target="slide17.xml"/><Relationship Id="rId17" Type="http://schemas.openxmlformats.org/officeDocument/2006/relationships/slide" Target="slide28.xml"/><Relationship Id="rId25" Type="http://schemas.openxmlformats.org/officeDocument/2006/relationships/slide" Target="slide34.xml"/><Relationship Id="rId2" Type="http://schemas.openxmlformats.org/officeDocument/2006/relationships/slide" Target="slide2.xml"/><Relationship Id="rId16" Type="http://schemas.openxmlformats.org/officeDocument/2006/relationships/slide" Target="slide24.xml"/><Relationship Id="rId20" Type="http://schemas.openxmlformats.org/officeDocument/2006/relationships/slide" Target="slide27.xml"/><Relationship Id="rId1" Type="http://schemas.openxmlformats.org/officeDocument/2006/relationships/slideLayout" Target="../slideLayouts/slideLayout2.xml"/><Relationship Id="rId6" Type="http://schemas.openxmlformats.org/officeDocument/2006/relationships/slide" Target="slide8.xml"/><Relationship Id="rId11" Type="http://schemas.openxmlformats.org/officeDocument/2006/relationships/slide" Target="slide11.xml"/><Relationship Id="rId24" Type="http://schemas.openxmlformats.org/officeDocument/2006/relationships/slide" Target="slide33.xml"/><Relationship Id="rId5" Type="http://schemas.openxmlformats.org/officeDocument/2006/relationships/slide" Target="slide7.xml"/><Relationship Id="rId15" Type="http://schemas.openxmlformats.org/officeDocument/2006/relationships/slide" Target="slide14.xml"/><Relationship Id="rId23" Type="http://schemas.openxmlformats.org/officeDocument/2006/relationships/slide" Target="slide30.xml"/><Relationship Id="rId10" Type="http://schemas.openxmlformats.org/officeDocument/2006/relationships/slide" Target="slide10.xml"/><Relationship Id="rId19" Type="http://schemas.openxmlformats.org/officeDocument/2006/relationships/slide" Target="slide25.xml"/><Relationship Id="rId4" Type="http://schemas.openxmlformats.org/officeDocument/2006/relationships/slide" Target="slide4.xml"/><Relationship Id="rId9" Type="http://schemas.openxmlformats.org/officeDocument/2006/relationships/slide" Target="slide9.xml"/><Relationship Id="rId14" Type="http://schemas.openxmlformats.org/officeDocument/2006/relationships/slide" Target="slide12.xml"/><Relationship Id="rId22" Type="http://schemas.openxmlformats.org/officeDocument/2006/relationships/slide" Target="slide3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13" Type="http://schemas.openxmlformats.org/officeDocument/2006/relationships/slide" Target="slide21.xml"/><Relationship Id="rId18" Type="http://schemas.openxmlformats.org/officeDocument/2006/relationships/slide" Target="slide29.xml"/><Relationship Id="rId26" Type="http://schemas.openxmlformats.org/officeDocument/2006/relationships/slide" Target="slide35.xml"/><Relationship Id="rId3" Type="http://schemas.openxmlformats.org/officeDocument/2006/relationships/slide" Target="slide3.xml"/><Relationship Id="rId21" Type="http://schemas.openxmlformats.org/officeDocument/2006/relationships/slide" Target="slide31.xml"/><Relationship Id="rId7" Type="http://schemas.openxmlformats.org/officeDocument/2006/relationships/slide" Target="slide5.xml"/><Relationship Id="rId12" Type="http://schemas.openxmlformats.org/officeDocument/2006/relationships/slide" Target="slide17.xml"/><Relationship Id="rId17" Type="http://schemas.openxmlformats.org/officeDocument/2006/relationships/slide" Target="slide28.xml"/><Relationship Id="rId25" Type="http://schemas.openxmlformats.org/officeDocument/2006/relationships/slide" Target="slide34.xml"/><Relationship Id="rId2" Type="http://schemas.openxmlformats.org/officeDocument/2006/relationships/slide" Target="slide2.xml"/><Relationship Id="rId16" Type="http://schemas.openxmlformats.org/officeDocument/2006/relationships/slide" Target="slide24.xml"/><Relationship Id="rId20" Type="http://schemas.openxmlformats.org/officeDocument/2006/relationships/slide" Target="slide27.xml"/><Relationship Id="rId1" Type="http://schemas.openxmlformats.org/officeDocument/2006/relationships/slideLayout" Target="../slideLayouts/slideLayout2.xml"/><Relationship Id="rId6" Type="http://schemas.openxmlformats.org/officeDocument/2006/relationships/slide" Target="slide8.xml"/><Relationship Id="rId11" Type="http://schemas.openxmlformats.org/officeDocument/2006/relationships/slide" Target="slide11.xml"/><Relationship Id="rId24" Type="http://schemas.openxmlformats.org/officeDocument/2006/relationships/slide" Target="slide33.xml"/><Relationship Id="rId5" Type="http://schemas.openxmlformats.org/officeDocument/2006/relationships/slide" Target="slide7.xml"/><Relationship Id="rId15" Type="http://schemas.openxmlformats.org/officeDocument/2006/relationships/slide" Target="slide14.xml"/><Relationship Id="rId23" Type="http://schemas.openxmlformats.org/officeDocument/2006/relationships/slide" Target="slide30.xml"/><Relationship Id="rId10" Type="http://schemas.openxmlformats.org/officeDocument/2006/relationships/slide" Target="slide10.xml"/><Relationship Id="rId19" Type="http://schemas.openxmlformats.org/officeDocument/2006/relationships/slide" Target="slide25.xml"/><Relationship Id="rId4" Type="http://schemas.openxmlformats.org/officeDocument/2006/relationships/slide" Target="slide4.xml"/><Relationship Id="rId9" Type="http://schemas.openxmlformats.org/officeDocument/2006/relationships/slide" Target="slide9.xml"/><Relationship Id="rId14" Type="http://schemas.openxmlformats.org/officeDocument/2006/relationships/slide" Target="slide12.xml"/><Relationship Id="rId22" Type="http://schemas.openxmlformats.org/officeDocument/2006/relationships/slide" Target="slide32.xml"/><Relationship Id="rId27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13" Type="http://schemas.openxmlformats.org/officeDocument/2006/relationships/slide" Target="slide21.xml"/><Relationship Id="rId18" Type="http://schemas.openxmlformats.org/officeDocument/2006/relationships/slide" Target="slide29.xml"/><Relationship Id="rId26" Type="http://schemas.openxmlformats.org/officeDocument/2006/relationships/slide" Target="slide35.xml"/><Relationship Id="rId3" Type="http://schemas.openxmlformats.org/officeDocument/2006/relationships/slide" Target="slide3.xml"/><Relationship Id="rId21" Type="http://schemas.openxmlformats.org/officeDocument/2006/relationships/slide" Target="slide31.xml"/><Relationship Id="rId7" Type="http://schemas.openxmlformats.org/officeDocument/2006/relationships/slide" Target="slide5.xml"/><Relationship Id="rId12" Type="http://schemas.openxmlformats.org/officeDocument/2006/relationships/slide" Target="slide17.xml"/><Relationship Id="rId17" Type="http://schemas.openxmlformats.org/officeDocument/2006/relationships/slide" Target="slide28.xml"/><Relationship Id="rId25" Type="http://schemas.openxmlformats.org/officeDocument/2006/relationships/slide" Target="slide34.xml"/><Relationship Id="rId2" Type="http://schemas.openxmlformats.org/officeDocument/2006/relationships/slide" Target="slide2.xml"/><Relationship Id="rId16" Type="http://schemas.openxmlformats.org/officeDocument/2006/relationships/slide" Target="slide24.xml"/><Relationship Id="rId20" Type="http://schemas.openxmlformats.org/officeDocument/2006/relationships/slide" Target="slide27.xml"/><Relationship Id="rId1" Type="http://schemas.openxmlformats.org/officeDocument/2006/relationships/slideLayout" Target="../slideLayouts/slideLayout2.xml"/><Relationship Id="rId6" Type="http://schemas.openxmlformats.org/officeDocument/2006/relationships/slide" Target="slide8.xml"/><Relationship Id="rId11" Type="http://schemas.openxmlformats.org/officeDocument/2006/relationships/slide" Target="slide11.xml"/><Relationship Id="rId24" Type="http://schemas.openxmlformats.org/officeDocument/2006/relationships/slide" Target="slide33.xml"/><Relationship Id="rId5" Type="http://schemas.openxmlformats.org/officeDocument/2006/relationships/slide" Target="slide7.xml"/><Relationship Id="rId15" Type="http://schemas.openxmlformats.org/officeDocument/2006/relationships/slide" Target="slide14.xml"/><Relationship Id="rId23" Type="http://schemas.openxmlformats.org/officeDocument/2006/relationships/slide" Target="slide30.xml"/><Relationship Id="rId10" Type="http://schemas.openxmlformats.org/officeDocument/2006/relationships/slide" Target="slide10.xml"/><Relationship Id="rId19" Type="http://schemas.openxmlformats.org/officeDocument/2006/relationships/slide" Target="slide25.xml"/><Relationship Id="rId4" Type="http://schemas.openxmlformats.org/officeDocument/2006/relationships/slide" Target="slide4.xml"/><Relationship Id="rId9" Type="http://schemas.openxmlformats.org/officeDocument/2006/relationships/slide" Target="slide9.xml"/><Relationship Id="rId14" Type="http://schemas.openxmlformats.org/officeDocument/2006/relationships/slide" Target="slide12.xml"/><Relationship Id="rId22" Type="http://schemas.openxmlformats.org/officeDocument/2006/relationships/slide" Target="slide32.xml"/><Relationship Id="rId27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13" Type="http://schemas.openxmlformats.org/officeDocument/2006/relationships/slide" Target="slide21.xml"/><Relationship Id="rId18" Type="http://schemas.openxmlformats.org/officeDocument/2006/relationships/slide" Target="slide29.xml"/><Relationship Id="rId26" Type="http://schemas.openxmlformats.org/officeDocument/2006/relationships/slide" Target="slide35.xml"/><Relationship Id="rId3" Type="http://schemas.openxmlformats.org/officeDocument/2006/relationships/slide" Target="slide3.xml"/><Relationship Id="rId21" Type="http://schemas.openxmlformats.org/officeDocument/2006/relationships/slide" Target="slide31.xml"/><Relationship Id="rId7" Type="http://schemas.openxmlformats.org/officeDocument/2006/relationships/slide" Target="slide5.xml"/><Relationship Id="rId12" Type="http://schemas.openxmlformats.org/officeDocument/2006/relationships/slide" Target="slide17.xml"/><Relationship Id="rId17" Type="http://schemas.openxmlformats.org/officeDocument/2006/relationships/slide" Target="slide28.xml"/><Relationship Id="rId25" Type="http://schemas.openxmlformats.org/officeDocument/2006/relationships/slide" Target="slide34.xml"/><Relationship Id="rId2" Type="http://schemas.openxmlformats.org/officeDocument/2006/relationships/slide" Target="slide2.xml"/><Relationship Id="rId16" Type="http://schemas.openxmlformats.org/officeDocument/2006/relationships/slide" Target="slide24.xml"/><Relationship Id="rId20" Type="http://schemas.openxmlformats.org/officeDocument/2006/relationships/slide" Target="slide27.xml"/><Relationship Id="rId1" Type="http://schemas.openxmlformats.org/officeDocument/2006/relationships/slideLayout" Target="../slideLayouts/slideLayout2.xml"/><Relationship Id="rId6" Type="http://schemas.openxmlformats.org/officeDocument/2006/relationships/slide" Target="slide8.xml"/><Relationship Id="rId11" Type="http://schemas.openxmlformats.org/officeDocument/2006/relationships/slide" Target="slide11.xml"/><Relationship Id="rId24" Type="http://schemas.openxmlformats.org/officeDocument/2006/relationships/slide" Target="slide33.xml"/><Relationship Id="rId5" Type="http://schemas.openxmlformats.org/officeDocument/2006/relationships/slide" Target="slide7.xml"/><Relationship Id="rId15" Type="http://schemas.openxmlformats.org/officeDocument/2006/relationships/slide" Target="slide14.xml"/><Relationship Id="rId23" Type="http://schemas.openxmlformats.org/officeDocument/2006/relationships/slide" Target="slide30.xml"/><Relationship Id="rId10" Type="http://schemas.openxmlformats.org/officeDocument/2006/relationships/slide" Target="slide10.xml"/><Relationship Id="rId19" Type="http://schemas.openxmlformats.org/officeDocument/2006/relationships/slide" Target="slide25.xml"/><Relationship Id="rId4" Type="http://schemas.openxmlformats.org/officeDocument/2006/relationships/slide" Target="slide4.xml"/><Relationship Id="rId9" Type="http://schemas.openxmlformats.org/officeDocument/2006/relationships/slide" Target="slide9.xml"/><Relationship Id="rId14" Type="http://schemas.openxmlformats.org/officeDocument/2006/relationships/slide" Target="slide12.xml"/><Relationship Id="rId22" Type="http://schemas.openxmlformats.org/officeDocument/2006/relationships/slide" Target="slide32.xml"/><Relationship Id="rId27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13" Type="http://schemas.openxmlformats.org/officeDocument/2006/relationships/slide" Target="slide21.xml"/><Relationship Id="rId18" Type="http://schemas.openxmlformats.org/officeDocument/2006/relationships/slide" Target="slide29.xml"/><Relationship Id="rId26" Type="http://schemas.openxmlformats.org/officeDocument/2006/relationships/slide" Target="slide35.xml"/><Relationship Id="rId3" Type="http://schemas.openxmlformats.org/officeDocument/2006/relationships/slide" Target="slide3.xml"/><Relationship Id="rId21" Type="http://schemas.openxmlformats.org/officeDocument/2006/relationships/slide" Target="slide31.xml"/><Relationship Id="rId7" Type="http://schemas.openxmlformats.org/officeDocument/2006/relationships/slide" Target="slide5.xml"/><Relationship Id="rId12" Type="http://schemas.openxmlformats.org/officeDocument/2006/relationships/slide" Target="slide17.xml"/><Relationship Id="rId17" Type="http://schemas.openxmlformats.org/officeDocument/2006/relationships/slide" Target="slide28.xml"/><Relationship Id="rId25" Type="http://schemas.openxmlformats.org/officeDocument/2006/relationships/slide" Target="slide34.xml"/><Relationship Id="rId2" Type="http://schemas.openxmlformats.org/officeDocument/2006/relationships/slide" Target="slide2.xml"/><Relationship Id="rId16" Type="http://schemas.openxmlformats.org/officeDocument/2006/relationships/slide" Target="slide24.xml"/><Relationship Id="rId20" Type="http://schemas.openxmlformats.org/officeDocument/2006/relationships/slide" Target="slide27.xml"/><Relationship Id="rId1" Type="http://schemas.openxmlformats.org/officeDocument/2006/relationships/slideLayout" Target="../slideLayouts/slideLayout2.xml"/><Relationship Id="rId6" Type="http://schemas.openxmlformats.org/officeDocument/2006/relationships/slide" Target="slide8.xml"/><Relationship Id="rId11" Type="http://schemas.openxmlformats.org/officeDocument/2006/relationships/slide" Target="slide11.xml"/><Relationship Id="rId24" Type="http://schemas.openxmlformats.org/officeDocument/2006/relationships/slide" Target="slide33.xml"/><Relationship Id="rId5" Type="http://schemas.openxmlformats.org/officeDocument/2006/relationships/slide" Target="slide7.xml"/><Relationship Id="rId15" Type="http://schemas.openxmlformats.org/officeDocument/2006/relationships/slide" Target="slide14.xml"/><Relationship Id="rId23" Type="http://schemas.openxmlformats.org/officeDocument/2006/relationships/slide" Target="slide30.xml"/><Relationship Id="rId10" Type="http://schemas.openxmlformats.org/officeDocument/2006/relationships/slide" Target="slide10.xml"/><Relationship Id="rId19" Type="http://schemas.openxmlformats.org/officeDocument/2006/relationships/slide" Target="slide25.xml"/><Relationship Id="rId4" Type="http://schemas.openxmlformats.org/officeDocument/2006/relationships/slide" Target="slide4.xml"/><Relationship Id="rId9" Type="http://schemas.openxmlformats.org/officeDocument/2006/relationships/slide" Target="slide9.xml"/><Relationship Id="rId14" Type="http://schemas.openxmlformats.org/officeDocument/2006/relationships/slide" Target="slide12.xml"/><Relationship Id="rId22" Type="http://schemas.openxmlformats.org/officeDocument/2006/relationships/slide" Target="slide32.xml"/><Relationship Id="rId27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13" Type="http://schemas.openxmlformats.org/officeDocument/2006/relationships/slide" Target="slide21.xml"/><Relationship Id="rId18" Type="http://schemas.openxmlformats.org/officeDocument/2006/relationships/slide" Target="slide29.xml"/><Relationship Id="rId26" Type="http://schemas.openxmlformats.org/officeDocument/2006/relationships/slide" Target="slide35.xml"/><Relationship Id="rId3" Type="http://schemas.openxmlformats.org/officeDocument/2006/relationships/slide" Target="slide3.xml"/><Relationship Id="rId21" Type="http://schemas.openxmlformats.org/officeDocument/2006/relationships/slide" Target="slide31.xml"/><Relationship Id="rId7" Type="http://schemas.openxmlformats.org/officeDocument/2006/relationships/slide" Target="slide5.xml"/><Relationship Id="rId12" Type="http://schemas.openxmlformats.org/officeDocument/2006/relationships/slide" Target="slide17.xml"/><Relationship Id="rId17" Type="http://schemas.openxmlformats.org/officeDocument/2006/relationships/slide" Target="slide28.xml"/><Relationship Id="rId25" Type="http://schemas.openxmlformats.org/officeDocument/2006/relationships/slide" Target="slide34.xml"/><Relationship Id="rId2" Type="http://schemas.openxmlformats.org/officeDocument/2006/relationships/slide" Target="slide2.xml"/><Relationship Id="rId16" Type="http://schemas.openxmlformats.org/officeDocument/2006/relationships/slide" Target="slide24.xml"/><Relationship Id="rId20" Type="http://schemas.openxmlformats.org/officeDocument/2006/relationships/slide" Target="slide27.xml"/><Relationship Id="rId1" Type="http://schemas.openxmlformats.org/officeDocument/2006/relationships/slideLayout" Target="../slideLayouts/slideLayout2.xml"/><Relationship Id="rId6" Type="http://schemas.openxmlformats.org/officeDocument/2006/relationships/slide" Target="slide8.xml"/><Relationship Id="rId11" Type="http://schemas.openxmlformats.org/officeDocument/2006/relationships/slide" Target="slide11.xml"/><Relationship Id="rId24" Type="http://schemas.openxmlformats.org/officeDocument/2006/relationships/slide" Target="slide33.xml"/><Relationship Id="rId5" Type="http://schemas.openxmlformats.org/officeDocument/2006/relationships/slide" Target="slide7.xml"/><Relationship Id="rId15" Type="http://schemas.openxmlformats.org/officeDocument/2006/relationships/slide" Target="slide14.xml"/><Relationship Id="rId23" Type="http://schemas.openxmlformats.org/officeDocument/2006/relationships/slide" Target="slide30.xml"/><Relationship Id="rId10" Type="http://schemas.openxmlformats.org/officeDocument/2006/relationships/slide" Target="slide10.xml"/><Relationship Id="rId19" Type="http://schemas.openxmlformats.org/officeDocument/2006/relationships/slide" Target="slide25.xml"/><Relationship Id="rId4" Type="http://schemas.openxmlformats.org/officeDocument/2006/relationships/slide" Target="slide4.xml"/><Relationship Id="rId9" Type="http://schemas.openxmlformats.org/officeDocument/2006/relationships/slide" Target="slide9.xml"/><Relationship Id="rId14" Type="http://schemas.openxmlformats.org/officeDocument/2006/relationships/slide" Target="slide12.xml"/><Relationship Id="rId22" Type="http://schemas.openxmlformats.org/officeDocument/2006/relationships/slide" Target="slide32.xml"/><Relationship Id="rId27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13" Type="http://schemas.openxmlformats.org/officeDocument/2006/relationships/slide" Target="slide21.xml"/><Relationship Id="rId18" Type="http://schemas.openxmlformats.org/officeDocument/2006/relationships/slide" Target="slide29.xml"/><Relationship Id="rId26" Type="http://schemas.openxmlformats.org/officeDocument/2006/relationships/slide" Target="slide35.xml"/><Relationship Id="rId3" Type="http://schemas.openxmlformats.org/officeDocument/2006/relationships/slide" Target="slide3.xml"/><Relationship Id="rId21" Type="http://schemas.openxmlformats.org/officeDocument/2006/relationships/slide" Target="slide31.xml"/><Relationship Id="rId7" Type="http://schemas.openxmlformats.org/officeDocument/2006/relationships/slide" Target="slide5.xml"/><Relationship Id="rId12" Type="http://schemas.openxmlformats.org/officeDocument/2006/relationships/slide" Target="slide17.xml"/><Relationship Id="rId17" Type="http://schemas.openxmlformats.org/officeDocument/2006/relationships/slide" Target="slide28.xml"/><Relationship Id="rId25" Type="http://schemas.openxmlformats.org/officeDocument/2006/relationships/slide" Target="slide34.xml"/><Relationship Id="rId2" Type="http://schemas.openxmlformats.org/officeDocument/2006/relationships/slide" Target="slide2.xml"/><Relationship Id="rId16" Type="http://schemas.openxmlformats.org/officeDocument/2006/relationships/slide" Target="slide24.xml"/><Relationship Id="rId20" Type="http://schemas.openxmlformats.org/officeDocument/2006/relationships/slide" Target="slide27.xml"/><Relationship Id="rId1" Type="http://schemas.openxmlformats.org/officeDocument/2006/relationships/slideLayout" Target="../slideLayouts/slideLayout2.xml"/><Relationship Id="rId6" Type="http://schemas.openxmlformats.org/officeDocument/2006/relationships/slide" Target="slide8.xml"/><Relationship Id="rId11" Type="http://schemas.openxmlformats.org/officeDocument/2006/relationships/slide" Target="slide11.xml"/><Relationship Id="rId24" Type="http://schemas.openxmlformats.org/officeDocument/2006/relationships/slide" Target="slide33.xml"/><Relationship Id="rId5" Type="http://schemas.openxmlformats.org/officeDocument/2006/relationships/slide" Target="slide7.xml"/><Relationship Id="rId15" Type="http://schemas.openxmlformats.org/officeDocument/2006/relationships/slide" Target="slide14.xml"/><Relationship Id="rId23" Type="http://schemas.openxmlformats.org/officeDocument/2006/relationships/slide" Target="slide30.xml"/><Relationship Id="rId10" Type="http://schemas.openxmlformats.org/officeDocument/2006/relationships/slide" Target="slide10.xml"/><Relationship Id="rId19" Type="http://schemas.openxmlformats.org/officeDocument/2006/relationships/slide" Target="slide25.xml"/><Relationship Id="rId4" Type="http://schemas.openxmlformats.org/officeDocument/2006/relationships/slide" Target="slide4.xml"/><Relationship Id="rId9" Type="http://schemas.openxmlformats.org/officeDocument/2006/relationships/slide" Target="slide9.xml"/><Relationship Id="rId14" Type="http://schemas.openxmlformats.org/officeDocument/2006/relationships/slide" Target="slide12.xml"/><Relationship Id="rId22" Type="http://schemas.openxmlformats.org/officeDocument/2006/relationships/slide" Target="slide32.xml"/><Relationship Id="rId27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13" Type="http://schemas.openxmlformats.org/officeDocument/2006/relationships/slide" Target="slide21.xml"/><Relationship Id="rId18" Type="http://schemas.openxmlformats.org/officeDocument/2006/relationships/slide" Target="slide29.xml"/><Relationship Id="rId26" Type="http://schemas.openxmlformats.org/officeDocument/2006/relationships/slide" Target="slide35.xml"/><Relationship Id="rId3" Type="http://schemas.openxmlformats.org/officeDocument/2006/relationships/slide" Target="slide3.xml"/><Relationship Id="rId21" Type="http://schemas.openxmlformats.org/officeDocument/2006/relationships/slide" Target="slide31.xml"/><Relationship Id="rId7" Type="http://schemas.openxmlformats.org/officeDocument/2006/relationships/slide" Target="slide5.xml"/><Relationship Id="rId12" Type="http://schemas.openxmlformats.org/officeDocument/2006/relationships/slide" Target="slide17.xml"/><Relationship Id="rId17" Type="http://schemas.openxmlformats.org/officeDocument/2006/relationships/slide" Target="slide28.xml"/><Relationship Id="rId25" Type="http://schemas.openxmlformats.org/officeDocument/2006/relationships/slide" Target="slide34.xml"/><Relationship Id="rId2" Type="http://schemas.openxmlformats.org/officeDocument/2006/relationships/slide" Target="slide2.xml"/><Relationship Id="rId16" Type="http://schemas.openxmlformats.org/officeDocument/2006/relationships/slide" Target="slide24.xml"/><Relationship Id="rId20" Type="http://schemas.openxmlformats.org/officeDocument/2006/relationships/slide" Target="slide27.xml"/><Relationship Id="rId1" Type="http://schemas.openxmlformats.org/officeDocument/2006/relationships/slideLayout" Target="../slideLayouts/slideLayout2.xml"/><Relationship Id="rId6" Type="http://schemas.openxmlformats.org/officeDocument/2006/relationships/slide" Target="slide8.xml"/><Relationship Id="rId11" Type="http://schemas.openxmlformats.org/officeDocument/2006/relationships/slide" Target="slide11.xml"/><Relationship Id="rId24" Type="http://schemas.openxmlformats.org/officeDocument/2006/relationships/slide" Target="slide33.xml"/><Relationship Id="rId5" Type="http://schemas.openxmlformats.org/officeDocument/2006/relationships/slide" Target="slide7.xml"/><Relationship Id="rId15" Type="http://schemas.openxmlformats.org/officeDocument/2006/relationships/slide" Target="slide14.xml"/><Relationship Id="rId23" Type="http://schemas.openxmlformats.org/officeDocument/2006/relationships/slide" Target="slide30.xml"/><Relationship Id="rId10" Type="http://schemas.openxmlformats.org/officeDocument/2006/relationships/slide" Target="slide10.xml"/><Relationship Id="rId19" Type="http://schemas.openxmlformats.org/officeDocument/2006/relationships/slide" Target="slide25.xml"/><Relationship Id="rId4" Type="http://schemas.openxmlformats.org/officeDocument/2006/relationships/slide" Target="slide4.xml"/><Relationship Id="rId9" Type="http://schemas.openxmlformats.org/officeDocument/2006/relationships/slide" Target="slide9.xml"/><Relationship Id="rId14" Type="http://schemas.openxmlformats.org/officeDocument/2006/relationships/slide" Target="slide12.xml"/><Relationship Id="rId22" Type="http://schemas.openxmlformats.org/officeDocument/2006/relationships/slide" Target="slide32.xml"/><Relationship Id="rId27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13" Type="http://schemas.openxmlformats.org/officeDocument/2006/relationships/slide" Target="slide21.xml"/><Relationship Id="rId18" Type="http://schemas.openxmlformats.org/officeDocument/2006/relationships/slide" Target="slide29.xml"/><Relationship Id="rId26" Type="http://schemas.openxmlformats.org/officeDocument/2006/relationships/slide" Target="slide35.xml"/><Relationship Id="rId3" Type="http://schemas.openxmlformats.org/officeDocument/2006/relationships/slide" Target="slide3.xml"/><Relationship Id="rId21" Type="http://schemas.openxmlformats.org/officeDocument/2006/relationships/slide" Target="slide31.xml"/><Relationship Id="rId7" Type="http://schemas.openxmlformats.org/officeDocument/2006/relationships/slide" Target="slide5.xml"/><Relationship Id="rId12" Type="http://schemas.openxmlformats.org/officeDocument/2006/relationships/slide" Target="slide17.xml"/><Relationship Id="rId17" Type="http://schemas.openxmlformats.org/officeDocument/2006/relationships/slide" Target="slide28.xml"/><Relationship Id="rId25" Type="http://schemas.openxmlformats.org/officeDocument/2006/relationships/slide" Target="slide34.xml"/><Relationship Id="rId2" Type="http://schemas.openxmlformats.org/officeDocument/2006/relationships/slide" Target="slide2.xml"/><Relationship Id="rId16" Type="http://schemas.openxmlformats.org/officeDocument/2006/relationships/slide" Target="slide24.xml"/><Relationship Id="rId20" Type="http://schemas.openxmlformats.org/officeDocument/2006/relationships/slide" Target="slide27.xml"/><Relationship Id="rId1" Type="http://schemas.openxmlformats.org/officeDocument/2006/relationships/slideLayout" Target="../slideLayouts/slideLayout2.xml"/><Relationship Id="rId6" Type="http://schemas.openxmlformats.org/officeDocument/2006/relationships/slide" Target="slide8.xml"/><Relationship Id="rId11" Type="http://schemas.openxmlformats.org/officeDocument/2006/relationships/slide" Target="slide11.xml"/><Relationship Id="rId24" Type="http://schemas.openxmlformats.org/officeDocument/2006/relationships/slide" Target="slide33.xml"/><Relationship Id="rId5" Type="http://schemas.openxmlformats.org/officeDocument/2006/relationships/slide" Target="slide7.xml"/><Relationship Id="rId15" Type="http://schemas.openxmlformats.org/officeDocument/2006/relationships/slide" Target="slide14.xml"/><Relationship Id="rId23" Type="http://schemas.openxmlformats.org/officeDocument/2006/relationships/slide" Target="slide30.xml"/><Relationship Id="rId10" Type="http://schemas.openxmlformats.org/officeDocument/2006/relationships/slide" Target="slide10.xml"/><Relationship Id="rId19" Type="http://schemas.openxmlformats.org/officeDocument/2006/relationships/slide" Target="slide25.xml"/><Relationship Id="rId4" Type="http://schemas.openxmlformats.org/officeDocument/2006/relationships/slide" Target="slide4.xml"/><Relationship Id="rId9" Type="http://schemas.openxmlformats.org/officeDocument/2006/relationships/slide" Target="slide9.xml"/><Relationship Id="rId14" Type="http://schemas.openxmlformats.org/officeDocument/2006/relationships/slide" Target="slide12.xml"/><Relationship Id="rId22" Type="http://schemas.openxmlformats.org/officeDocument/2006/relationships/slide" Target="slide32.xml"/><Relationship Id="rId27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13" Type="http://schemas.openxmlformats.org/officeDocument/2006/relationships/slide" Target="slide21.xml"/><Relationship Id="rId18" Type="http://schemas.openxmlformats.org/officeDocument/2006/relationships/slide" Target="slide29.xml"/><Relationship Id="rId26" Type="http://schemas.openxmlformats.org/officeDocument/2006/relationships/slide" Target="slide35.xml"/><Relationship Id="rId3" Type="http://schemas.openxmlformats.org/officeDocument/2006/relationships/slide" Target="slide3.xml"/><Relationship Id="rId21" Type="http://schemas.openxmlformats.org/officeDocument/2006/relationships/slide" Target="slide31.xml"/><Relationship Id="rId7" Type="http://schemas.openxmlformats.org/officeDocument/2006/relationships/slide" Target="slide5.xml"/><Relationship Id="rId12" Type="http://schemas.openxmlformats.org/officeDocument/2006/relationships/slide" Target="slide17.xml"/><Relationship Id="rId17" Type="http://schemas.openxmlformats.org/officeDocument/2006/relationships/slide" Target="slide28.xml"/><Relationship Id="rId25" Type="http://schemas.openxmlformats.org/officeDocument/2006/relationships/slide" Target="slide34.xml"/><Relationship Id="rId2" Type="http://schemas.openxmlformats.org/officeDocument/2006/relationships/slide" Target="slide2.xml"/><Relationship Id="rId16" Type="http://schemas.openxmlformats.org/officeDocument/2006/relationships/slide" Target="slide24.xml"/><Relationship Id="rId20" Type="http://schemas.openxmlformats.org/officeDocument/2006/relationships/slide" Target="slide27.xml"/><Relationship Id="rId1" Type="http://schemas.openxmlformats.org/officeDocument/2006/relationships/slideLayout" Target="../slideLayouts/slideLayout2.xml"/><Relationship Id="rId6" Type="http://schemas.openxmlformats.org/officeDocument/2006/relationships/slide" Target="slide8.xml"/><Relationship Id="rId11" Type="http://schemas.openxmlformats.org/officeDocument/2006/relationships/slide" Target="slide11.xml"/><Relationship Id="rId24" Type="http://schemas.openxmlformats.org/officeDocument/2006/relationships/slide" Target="slide33.xml"/><Relationship Id="rId5" Type="http://schemas.openxmlformats.org/officeDocument/2006/relationships/slide" Target="slide7.xml"/><Relationship Id="rId15" Type="http://schemas.openxmlformats.org/officeDocument/2006/relationships/slide" Target="slide14.xml"/><Relationship Id="rId23" Type="http://schemas.openxmlformats.org/officeDocument/2006/relationships/slide" Target="slide30.xml"/><Relationship Id="rId10" Type="http://schemas.openxmlformats.org/officeDocument/2006/relationships/slide" Target="slide10.xml"/><Relationship Id="rId19" Type="http://schemas.openxmlformats.org/officeDocument/2006/relationships/slide" Target="slide25.xml"/><Relationship Id="rId4" Type="http://schemas.openxmlformats.org/officeDocument/2006/relationships/slide" Target="slide4.xml"/><Relationship Id="rId9" Type="http://schemas.openxmlformats.org/officeDocument/2006/relationships/slide" Target="slide9.xml"/><Relationship Id="rId14" Type="http://schemas.openxmlformats.org/officeDocument/2006/relationships/slide" Target="slide12.xml"/><Relationship Id="rId22" Type="http://schemas.openxmlformats.org/officeDocument/2006/relationships/slide" Target="slide32.xml"/><Relationship Id="rId27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13" Type="http://schemas.openxmlformats.org/officeDocument/2006/relationships/slide" Target="slide21.xml"/><Relationship Id="rId18" Type="http://schemas.openxmlformats.org/officeDocument/2006/relationships/slide" Target="slide29.xml"/><Relationship Id="rId26" Type="http://schemas.openxmlformats.org/officeDocument/2006/relationships/slide" Target="slide35.xml"/><Relationship Id="rId3" Type="http://schemas.openxmlformats.org/officeDocument/2006/relationships/slide" Target="slide3.xml"/><Relationship Id="rId21" Type="http://schemas.openxmlformats.org/officeDocument/2006/relationships/slide" Target="slide31.xml"/><Relationship Id="rId7" Type="http://schemas.openxmlformats.org/officeDocument/2006/relationships/slide" Target="slide5.xml"/><Relationship Id="rId12" Type="http://schemas.openxmlformats.org/officeDocument/2006/relationships/slide" Target="slide17.xml"/><Relationship Id="rId17" Type="http://schemas.openxmlformats.org/officeDocument/2006/relationships/slide" Target="slide28.xml"/><Relationship Id="rId25" Type="http://schemas.openxmlformats.org/officeDocument/2006/relationships/slide" Target="slide34.xml"/><Relationship Id="rId2" Type="http://schemas.openxmlformats.org/officeDocument/2006/relationships/slide" Target="slide2.xml"/><Relationship Id="rId16" Type="http://schemas.openxmlformats.org/officeDocument/2006/relationships/slide" Target="slide24.xml"/><Relationship Id="rId20" Type="http://schemas.openxmlformats.org/officeDocument/2006/relationships/slide" Target="slide27.xml"/><Relationship Id="rId1" Type="http://schemas.openxmlformats.org/officeDocument/2006/relationships/slideLayout" Target="../slideLayouts/slideLayout2.xml"/><Relationship Id="rId6" Type="http://schemas.openxmlformats.org/officeDocument/2006/relationships/slide" Target="slide8.xml"/><Relationship Id="rId11" Type="http://schemas.openxmlformats.org/officeDocument/2006/relationships/slide" Target="slide11.xml"/><Relationship Id="rId24" Type="http://schemas.openxmlformats.org/officeDocument/2006/relationships/slide" Target="slide33.xml"/><Relationship Id="rId5" Type="http://schemas.openxmlformats.org/officeDocument/2006/relationships/slide" Target="slide7.xml"/><Relationship Id="rId15" Type="http://schemas.openxmlformats.org/officeDocument/2006/relationships/slide" Target="slide14.xml"/><Relationship Id="rId23" Type="http://schemas.openxmlformats.org/officeDocument/2006/relationships/slide" Target="slide30.xml"/><Relationship Id="rId10" Type="http://schemas.openxmlformats.org/officeDocument/2006/relationships/slide" Target="slide10.xml"/><Relationship Id="rId19" Type="http://schemas.openxmlformats.org/officeDocument/2006/relationships/slide" Target="slide25.xml"/><Relationship Id="rId4" Type="http://schemas.openxmlformats.org/officeDocument/2006/relationships/slide" Target="slide4.xml"/><Relationship Id="rId9" Type="http://schemas.openxmlformats.org/officeDocument/2006/relationships/slide" Target="slide9.xml"/><Relationship Id="rId14" Type="http://schemas.openxmlformats.org/officeDocument/2006/relationships/slide" Target="slide12.xml"/><Relationship Id="rId22" Type="http://schemas.openxmlformats.org/officeDocument/2006/relationships/slide" Target="slide3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13" Type="http://schemas.openxmlformats.org/officeDocument/2006/relationships/slide" Target="slide21.xml"/><Relationship Id="rId18" Type="http://schemas.openxmlformats.org/officeDocument/2006/relationships/slide" Target="slide29.xml"/><Relationship Id="rId26" Type="http://schemas.openxmlformats.org/officeDocument/2006/relationships/slide" Target="slide35.xml"/><Relationship Id="rId3" Type="http://schemas.openxmlformats.org/officeDocument/2006/relationships/slide" Target="slide3.xml"/><Relationship Id="rId21" Type="http://schemas.openxmlformats.org/officeDocument/2006/relationships/slide" Target="slide31.xml"/><Relationship Id="rId7" Type="http://schemas.openxmlformats.org/officeDocument/2006/relationships/slide" Target="slide5.xml"/><Relationship Id="rId12" Type="http://schemas.openxmlformats.org/officeDocument/2006/relationships/slide" Target="slide17.xml"/><Relationship Id="rId17" Type="http://schemas.openxmlformats.org/officeDocument/2006/relationships/slide" Target="slide28.xml"/><Relationship Id="rId25" Type="http://schemas.openxmlformats.org/officeDocument/2006/relationships/slide" Target="slide34.xml"/><Relationship Id="rId2" Type="http://schemas.openxmlformats.org/officeDocument/2006/relationships/slide" Target="slide2.xml"/><Relationship Id="rId16" Type="http://schemas.openxmlformats.org/officeDocument/2006/relationships/slide" Target="slide24.xml"/><Relationship Id="rId20" Type="http://schemas.openxmlformats.org/officeDocument/2006/relationships/slide" Target="slide27.xml"/><Relationship Id="rId1" Type="http://schemas.openxmlformats.org/officeDocument/2006/relationships/slideLayout" Target="../slideLayouts/slideLayout2.xml"/><Relationship Id="rId6" Type="http://schemas.openxmlformats.org/officeDocument/2006/relationships/slide" Target="slide8.xml"/><Relationship Id="rId11" Type="http://schemas.openxmlformats.org/officeDocument/2006/relationships/slide" Target="slide11.xml"/><Relationship Id="rId24" Type="http://schemas.openxmlformats.org/officeDocument/2006/relationships/slide" Target="slide33.xml"/><Relationship Id="rId5" Type="http://schemas.openxmlformats.org/officeDocument/2006/relationships/slide" Target="slide7.xml"/><Relationship Id="rId15" Type="http://schemas.openxmlformats.org/officeDocument/2006/relationships/slide" Target="slide14.xml"/><Relationship Id="rId23" Type="http://schemas.openxmlformats.org/officeDocument/2006/relationships/slide" Target="slide30.xml"/><Relationship Id="rId10" Type="http://schemas.openxmlformats.org/officeDocument/2006/relationships/slide" Target="slide10.xml"/><Relationship Id="rId19" Type="http://schemas.openxmlformats.org/officeDocument/2006/relationships/slide" Target="slide25.xml"/><Relationship Id="rId4" Type="http://schemas.openxmlformats.org/officeDocument/2006/relationships/slide" Target="slide4.xml"/><Relationship Id="rId9" Type="http://schemas.openxmlformats.org/officeDocument/2006/relationships/slide" Target="slide9.xml"/><Relationship Id="rId14" Type="http://schemas.openxmlformats.org/officeDocument/2006/relationships/slide" Target="slide12.xml"/><Relationship Id="rId22" Type="http://schemas.openxmlformats.org/officeDocument/2006/relationships/slide" Target="slide32.xml"/><Relationship Id="rId27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13" Type="http://schemas.openxmlformats.org/officeDocument/2006/relationships/slide" Target="slide21.xml"/><Relationship Id="rId18" Type="http://schemas.openxmlformats.org/officeDocument/2006/relationships/slide" Target="slide29.xml"/><Relationship Id="rId26" Type="http://schemas.openxmlformats.org/officeDocument/2006/relationships/slide" Target="slide35.xml"/><Relationship Id="rId3" Type="http://schemas.openxmlformats.org/officeDocument/2006/relationships/slide" Target="slide3.xml"/><Relationship Id="rId21" Type="http://schemas.openxmlformats.org/officeDocument/2006/relationships/slide" Target="slide31.xml"/><Relationship Id="rId7" Type="http://schemas.openxmlformats.org/officeDocument/2006/relationships/slide" Target="slide5.xml"/><Relationship Id="rId12" Type="http://schemas.openxmlformats.org/officeDocument/2006/relationships/slide" Target="slide17.xml"/><Relationship Id="rId17" Type="http://schemas.openxmlformats.org/officeDocument/2006/relationships/slide" Target="slide28.xml"/><Relationship Id="rId25" Type="http://schemas.openxmlformats.org/officeDocument/2006/relationships/slide" Target="slide34.xml"/><Relationship Id="rId2" Type="http://schemas.openxmlformats.org/officeDocument/2006/relationships/slide" Target="slide2.xml"/><Relationship Id="rId16" Type="http://schemas.openxmlformats.org/officeDocument/2006/relationships/slide" Target="slide24.xml"/><Relationship Id="rId20" Type="http://schemas.openxmlformats.org/officeDocument/2006/relationships/slide" Target="slide27.xml"/><Relationship Id="rId1" Type="http://schemas.openxmlformats.org/officeDocument/2006/relationships/slideLayout" Target="../slideLayouts/slideLayout2.xml"/><Relationship Id="rId6" Type="http://schemas.openxmlformats.org/officeDocument/2006/relationships/slide" Target="slide8.xml"/><Relationship Id="rId11" Type="http://schemas.openxmlformats.org/officeDocument/2006/relationships/slide" Target="slide11.xml"/><Relationship Id="rId24" Type="http://schemas.openxmlformats.org/officeDocument/2006/relationships/slide" Target="slide33.xml"/><Relationship Id="rId5" Type="http://schemas.openxmlformats.org/officeDocument/2006/relationships/slide" Target="slide7.xml"/><Relationship Id="rId15" Type="http://schemas.openxmlformats.org/officeDocument/2006/relationships/slide" Target="slide14.xml"/><Relationship Id="rId23" Type="http://schemas.openxmlformats.org/officeDocument/2006/relationships/slide" Target="slide30.xml"/><Relationship Id="rId10" Type="http://schemas.openxmlformats.org/officeDocument/2006/relationships/slide" Target="slide10.xml"/><Relationship Id="rId19" Type="http://schemas.openxmlformats.org/officeDocument/2006/relationships/slide" Target="slide25.xml"/><Relationship Id="rId4" Type="http://schemas.openxmlformats.org/officeDocument/2006/relationships/slide" Target="slide4.xml"/><Relationship Id="rId9" Type="http://schemas.openxmlformats.org/officeDocument/2006/relationships/slide" Target="slide9.xml"/><Relationship Id="rId14" Type="http://schemas.openxmlformats.org/officeDocument/2006/relationships/slide" Target="slide12.xml"/><Relationship Id="rId22" Type="http://schemas.openxmlformats.org/officeDocument/2006/relationships/slide" Target="slide32.xml"/><Relationship Id="rId27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slide" Target="slide5.xml"/><Relationship Id="rId13" Type="http://schemas.openxmlformats.org/officeDocument/2006/relationships/slide" Target="slide17.xml"/><Relationship Id="rId18" Type="http://schemas.openxmlformats.org/officeDocument/2006/relationships/slide" Target="slide28.xml"/><Relationship Id="rId26" Type="http://schemas.openxmlformats.org/officeDocument/2006/relationships/slide" Target="slide34.xml"/><Relationship Id="rId3" Type="http://schemas.openxmlformats.org/officeDocument/2006/relationships/slide" Target="slide2.xml"/><Relationship Id="rId21" Type="http://schemas.openxmlformats.org/officeDocument/2006/relationships/slide" Target="slide27.xml"/><Relationship Id="rId7" Type="http://schemas.openxmlformats.org/officeDocument/2006/relationships/slide" Target="slide8.xml"/><Relationship Id="rId12" Type="http://schemas.openxmlformats.org/officeDocument/2006/relationships/slide" Target="slide11.xml"/><Relationship Id="rId17" Type="http://schemas.openxmlformats.org/officeDocument/2006/relationships/slide" Target="slide24.xml"/><Relationship Id="rId25" Type="http://schemas.openxmlformats.org/officeDocument/2006/relationships/slide" Target="slide33.xml"/><Relationship Id="rId2" Type="http://schemas.openxmlformats.org/officeDocument/2006/relationships/image" Target="../media/image3.png"/><Relationship Id="rId16" Type="http://schemas.openxmlformats.org/officeDocument/2006/relationships/slide" Target="slide14.xml"/><Relationship Id="rId20" Type="http://schemas.openxmlformats.org/officeDocument/2006/relationships/slide" Target="slide25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.xml"/><Relationship Id="rId11" Type="http://schemas.openxmlformats.org/officeDocument/2006/relationships/slide" Target="slide10.xml"/><Relationship Id="rId24" Type="http://schemas.openxmlformats.org/officeDocument/2006/relationships/slide" Target="slide30.xml"/><Relationship Id="rId5" Type="http://schemas.openxmlformats.org/officeDocument/2006/relationships/slide" Target="slide4.xml"/><Relationship Id="rId15" Type="http://schemas.openxmlformats.org/officeDocument/2006/relationships/slide" Target="slide12.xml"/><Relationship Id="rId23" Type="http://schemas.openxmlformats.org/officeDocument/2006/relationships/slide" Target="slide32.xml"/><Relationship Id="rId10" Type="http://schemas.openxmlformats.org/officeDocument/2006/relationships/slide" Target="slide9.xml"/><Relationship Id="rId19" Type="http://schemas.openxmlformats.org/officeDocument/2006/relationships/slide" Target="slide29.xml"/><Relationship Id="rId4" Type="http://schemas.openxmlformats.org/officeDocument/2006/relationships/slide" Target="slide3.xml"/><Relationship Id="rId9" Type="http://schemas.openxmlformats.org/officeDocument/2006/relationships/slide" Target="slide6.xml"/><Relationship Id="rId14" Type="http://schemas.openxmlformats.org/officeDocument/2006/relationships/slide" Target="slide21.xml"/><Relationship Id="rId22" Type="http://schemas.openxmlformats.org/officeDocument/2006/relationships/slide" Target="slide31.xml"/><Relationship Id="rId27" Type="http://schemas.openxmlformats.org/officeDocument/2006/relationships/slide" Target="slide35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slide" Target="slide5.xml"/><Relationship Id="rId13" Type="http://schemas.openxmlformats.org/officeDocument/2006/relationships/slide" Target="slide17.xml"/><Relationship Id="rId18" Type="http://schemas.openxmlformats.org/officeDocument/2006/relationships/slide" Target="slide28.xml"/><Relationship Id="rId26" Type="http://schemas.openxmlformats.org/officeDocument/2006/relationships/slide" Target="slide34.xml"/><Relationship Id="rId3" Type="http://schemas.openxmlformats.org/officeDocument/2006/relationships/slide" Target="slide2.xml"/><Relationship Id="rId21" Type="http://schemas.openxmlformats.org/officeDocument/2006/relationships/slide" Target="slide27.xml"/><Relationship Id="rId7" Type="http://schemas.openxmlformats.org/officeDocument/2006/relationships/slide" Target="slide8.xml"/><Relationship Id="rId12" Type="http://schemas.openxmlformats.org/officeDocument/2006/relationships/slide" Target="slide11.xml"/><Relationship Id="rId17" Type="http://schemas.openxmlformats.org/officeDocument/2006/relationships/slide" Target="slide24.xml"/><Relationship Id="rId25" Type="http://schemas.openxmlformats.org/officeDocument/2006/relationships/slide" Target="slide33.xml"/><Relationship Id="rId2" Type="http://schemas.openxmlformats.org/officeDocument/2006/relationships/image" Target="../media/image3.png"/><Relationship Id="rId16" Type="http://schemas.openxmlformats.org/officeDocument/2006/relationships/slide" Target="slide14.xml"/><Relationship Id="rId20" Type="http://schemas.openxmlformats.org/officeDocument/2006/relationships/slide" Target="slide25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.xml"/><Relationship Id="rId11" Type="http://schemas.openxmlformats.org/officeDocument/2006/relationships/slide" Target="slide10.xml"/><Relationship Id="rId24" Type="http://schemas.openxmlformats.org/officeDocument/2006/relationships/slide" Target="slide30.xml"/><Relationship Id="rId5" Type="http://schemas.openxmlformats.org/officeDocument/2006/relationships/slide" Target="slide4.xml"/><Relationship Id="rId15" Type="http://schemas.openxmlformats.org/officeDocument/2006/relationships/slide" Target="slide12.xml"/><Relationship Id="rId23" Type="http://schemas.openxmlformats.org/officeDocument/2006/relationships/slide" Target="slide32.xml"/><Relationship Id="rId10" Type="http://schemas.openxmlformats.org/officeDocument/2006/relationships/slide" Target="slide9.xml"/><Relationship Id="rId19" Type="http://schemas.openxmlformats.org/officeDocument/2006/relationships/slide" Target="slide29.xml"/><Relationship Id="rId4" Type="http://schemas.openxmlformats.org/officeDocument/2006/relationships/slide" Target="slide3.xml"/><Relationship Id="rId9" Type="http://schemas.openxmlformats.org/officeDocument/2006/relationships/slide" Target="slide6.xml"/><Relationship Id="rId14" Type="http://schemas.openxmlformats.org/officeDocument/2006/relationships/slide" Target="slide21.xml"/><Relationship Id="rId22" Type="http://schemas.openxmlformats.org/officeDocument/2006/relationships/slide" Target="slide31.xml"/><Relationship Id="rId27" Type="http://schemas.openxmlformats.org/officeDocument/2006/relationships/slide" Target="slide35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slide" Target="slide5.xml"/><Relationship Id="rId13" Type="http://schemas.openxmlformats.org/officeDocument/2006/relationships/slide" Target="slide17.xml"/><Relationship Id="rId18" Type="http://schemas.openxmlformats.org/officeDocument/2006/relationships/slide" Target="slide28.xml"/><Relationship Id="rId26" Type="http://schemas.openxmlformats.org/officeDocument/2006/relationships/slide" Target="slide34.xml"/><Relationship Id="rId3" Type="http://schemas.openxmlformats.org/officeDocument/2006/relationships/slide" Target="slide2.xml"/><Relationship Id="rId21" Type="http://schemas.openxmlformats.org/officeDocument/2006/relationships/slide" Target="slide27.xml"/><Relationship Id="rId7" Type="http://schemas.openxmlformats.org/officeDocument/2006/relationships/slide" Target="slide8.xml"/><Relationship Id="rId12" Type="http://schemas.openxmlformats.org/officeDocument/2006/relationships/slide" Target="slide11.xml"/><Relationship Id="rId17" Type="http://schemas.openxmlformats.org/officeDocument/2006/relationships/slide" Target="slide24.xml"/><Relationship Id="rId25" Type="http://schemas.openxmlformats.org/officeDocument/2006/relationships/slide" Target="slide33.xml"/><Relationship Id="rId2" Type="http://schemas.openxmlformats.org/officeDocument/2006/relationships/image" Target="../media/image3.png"/><Relationship Id="rId16" Type="http://schemas.openxmlformats.org/officeDocument/2006/relationships/slide" Target="slide14.xml"/><Relationship Id="rId20" Type="http://schemas.openxmlformats.org/officeDocument/2006/relationships/slide" Target="slide25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.xml"/><Relationship Id="rId11" Type="http://schemas.openxmlformats.org/officeDocument/2006/relationships/slide" Target="slide10.xml"/><Relationship Id="rId24" Type="http://schemas.openxmlformats.org/officeDocument/2006/relationships/slide" Target="slide30.xml"/><Relationship Id="rId5" Type="http://schemas.openxmlformats.org/officeDocument/2006/relationships/slide" Target="slide4.xml"/><Relationship Id="rId15" Type="http://schemas.openxmlformats.org/officeDocument/2006/relationships/slide" Target="slide12.xml"/><Relationship Id="rId23" Type="http://schemas.openxmlformats.org/officeDocument/2006/relationships/slide" Target="slide32.xml"/><Relationship Id="rId10" Type="http://schemas.openxmlformats.org/officeDocument/2006/relationships/slide" Target="slide9.xml"/><Relationship Id="rId19" Type="http://schemas.openxmlformats.org/officeDocument/2006/relationships/slide" Target="slide29.xml"/><Relationship Id="rId4" Type="http://schemas.openxmlformats.org/officeDocument/2006/relationships/slide" Target="slide3.xml"/><Relationship Id="rId9" Type="http://schemas.openxmlformats.org/officeDocument/2006/relationships/slide" Target="slide6.xml"/><Relationship Id="rId14" Type="http://schemas.openxmlformats.org/officeDocument/2006/relationships/slide" Target="slide21.xml"/><Relationship Id="rId22" Type="http://schemas.openxmlformats.org/officeDocument/2006/relationships/slide" Target="slide31.xml"/><Relationship Id="rId27" Type="http://schemas.openxmlformats.org/officeDocument/2006/relationships/slide" Target="slide35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13" Type="http://schemas.openxmlformats.org/officeDocument/2006/relationships/slide" Target="slide21.xml"/><Relationship Id="rId18" Type="http://schemas.openxmlformats.org/officeDocument/2006/relationships/slide" Target="slide29.xml"/><Relationship Id="rId26" Type="http://schemas.openxmlformats.org/officeDocument/2006/relationships/slide" Target="slide35.xml"/><Relationship Id="rId3" Type="http://schemas.openxmlformats.org/officeDocument/2006/relationships/slide" Target="slide3.xml"/><Relationship Id="rId21" Type="http://schemas.openxmlformats.org/officeDocument/2006/relationships/slide" Target="slide31.xml"/><Relationship Id="rId7" Type="http://schemas.openxmlformats.org/officeDocument/2006/relationships/slide" Target="slide5.xml"/><Relationship Id="rId12" Type="http://schemas.openxmlformats.org/officeDocument/2006/relationships/slide" Target="slide17.xml"/><Relationship Id="rId17" Type="http://schemas.openxmlformats.org/officeDocument/2006/relationships/slide" Target="slide28.xml"/><Relationship Id="rId25" Type="http://schemas.openxmlformats.org/officeDocument/2006/relationships/slide" Target="slide34.xml"/><Relationship Id="rId2" Type="http://schemas.openxmlformats.org/officeDocument/2006/relationships/slide" Target="slide2.xml"/><Relationship Id="rId16" Type="http://schemas.openxmlformats.org/officeDocument/2006/relationships/slide" Target="slide24.xml"/><Relationship Id="rId20" Type="http://schemas.openxmlformats.org/officeDocument/2006/relationships/slide" Target="slide27.xml"/><Relationship Id="rId1" Type="http://schemas.openxmlformats.org/officeDocument/2006/relationships/slideLayout" Target="../slideLayouts/slideLayout2.xml"/><Relationship Id="rId6" Type="http://schemas.openxmlformats.org/officeDocument/2006/relationships/slide" Target="slide8.xml"/><Relationship Id="rId11" Type="http://schemas.openxmlformats.org/officeDocument/2006/relationships/slide" Target="slide11.xml"/><Relationship Id="rId24" Type="http://schemas.openxmlformats.org/officeDocument/2006/relationships/slide" Target="slide33.xml"/><Relationship Id="rId5" Type="http://schemas.openxmlformats.org/officeDocument/2006/relationships/slide" Target="slide7.xml"/><Relationship Id="rId15" Type="http://schemas.openxmlformats.org/officeDocument/2006/relationships/slide" Target="slide14.xml"/><Relationship Id="rId23" Type="http://schemas.openxmlformats.org/officeDocument/2006/relationships/slide" Target="slide30.xml"/><Relationship Id="rId10" Type="http://schemas.openxmlformats.org/officeDocument/2006/relationships/slide" Target="slide10.xml"/><Relationship Id="rId19" Type="http://schemas.openxmlformats.org/officeDocument/2006/relationships/slide" Target="slide25.xml"/><Relationship Id="rId4" Type="http://schemas.openxmlformats.org/officeDocument/2006/relationships/slide" Target="slide4.xml"/><Relationship Id="rId9" Type="http://schemas.openxmlformats.org/officeDocument/2006/relationships/slide" Target="slide9.xml"/><Relationship Id="rId14" Type="http://schemas.openxmlformats.org/officeDocument/2006/relationships/slide" Target="slide12.xml"/><Relationship Id="rId22" Type="http://schemas.openxmlformats.org/officeDocument/2006/relationships/slide" Target="slide3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slide" Target="slide5.xml"/><Relationship Id="rId13" Type="http://schemas.openxmlformats.org/officeDocument/2006/relationships/slide" Target="slide17.xml"/><Relationship Id="rId18" Type="http://schemas.openxmlformats.org/officeDocument/2006/relationships/slide" Target="slide28.xml"/><Relationship Id="rId26" Type="http://schemas.openxmlformats.org/officeDocument/2006/relationships/slide" Target="slide34.xml"/><Relationship Id="rId3" Type="http://schemas.openxmlformats.org/officeDocument/2006/relationships/slide" Target="slide2.xml"/><Relationship Id="rId21" Type="http://schemas.openxmlformats.org/officeDocument/2006/relationships/slide" Target="slide27.xml"/><Relationship Id="rId7" Type="http://schemas.openxmlformats.org/officeDocument/2006/relationships/slide" Target="slide8.xml"/><Relationship Id="rId12" Type="http://schemas.openxmlformats.org/officeDocument/2006/relationships/slide" Target="slide11.xml"/><Relationship Id="rId17" Type="http://schemas.openxmlformats.org/officeDocument/2006/relationships/slide" Target="slide24.xml"/><Relationship Id="rId25" Type="http://schemas.openxmlformats.org/officeDocument/2006/relationships/slide" Target="slide33.xml"/><Relationship Id="rId2" Type="http://schemas.openxmlformats.org/officeDocument/2006/relationships/image" Target="../media/image3.png"/><Relationship Id="rId16" Type="http://schemas.openxmlformats.org/officeDocument/2006/relationships/slide" Target="slide14.xml"/><Relationship Id="rId20" Type="http://schemas.openxmlformats.org/officeDocument/2006/relationships/slide" Target="slide25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.xml"/><Relationship Id="rId11" Type="http://schemas.openxmlformats.org/officeDocument/2006/relationships/slide" Target="slide10.xml"/><Relationship Id="rId24" Type="http://schemas.openxmlformats.org/officeDocument/2006/relationships/slide" Target="slide30.xml"/><Relationship Id="rId5" Type="http://schemas.openxmlformats.org/officeDocument/2006/relationships/slide" Target="slide4.xml"/><Relationship Id="rId15" Type="http://schemas.openxmlformats.org/officeDocument/2006/relationships/slide" Target="slide12.xml"/><Relationship Id="rId23" Type="http://schemas.openxmlformats.org/officeDocument/2006/relationships/slide" Target="slide32.xml"/><Relationship Id="rId10" Type="http://schemas.openxmlformats.org/officeDocument/2006/relationships/slide" Target="slide9.xml"/><Relationship Id="rId19" Type="http://schemas.openxmlformats.org/officeDocument/2006/relationships/slide" Target="slide29.xml"/><Relationship Id="rId4" Type="http://schemas.openxmlformats.org/officeDocument/2006/relationships/slide" Target="slide3.xml"/><Relationship Id="rId9" Type="http://schemas.openxmlformats.org/officeDocument/2006/relationships/slide" Target="slide6.xml"/><Relationship Id="rId14" Type="http://schemas.openxmlformats.org/officeDocument/2006/relationships/slide" Target="slide21.xml"/><Relationship Id="rId22" Type="http://schemas.openxmlformats.org/officeDocument/2006/relationships/slide" Target="slide31.xml"/><Relationship Id="rId27" Type="http://schemas.openxmlformats.org/officeDocument/2006/relationships/slide" Target="slide35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13" Type="http://schemas.openxmlformats.org/officeDocument/2006/relationships/slide" Target="slide21.xml"/><Relationship Id="rId18" Type="http://schemas.openxmlformats.org/officeDocument/2006/relationships/slide" Target="slide29.xml"/><Relationship Id="rId26" Type="http://schemas.openxmlformats.org/officeDocument/2006/relationships/slide" Target="slide35.xml"/><Relationship Id="rId3" Type="http://schemas.openxmlformats.org/officeDocument/2006/relationships/slide" Target="slide3.xml"/><Relationship Id="rId21" Type="http://schemas.openxmlformats.org/officeDocument/2006/relationships/slide" Target="slide31.xml"/><Relationship Id="rId7" Type="http://schemas.openxmlformats.org/officeDocument/2006/relationships/slide" Target="slide5.xml"/><Relationship Id="rId12" Type="http://schemas.openxmlformats.org/officeDocument/2006/relationships/slide" Target="slide17.xml"/><Relationship Id="rId17" Type="http://schemas.openxmlformats.org/officeDocument/2006/relationships/slide" Target="slide28.xml"/><Relationship Id="rId25" Type="http://schemas.openxmlformats.org/officeDocument/2006/relationships/slide" Target="slide34.xml"/><Relationship Id="rId2" Type="http://schemas.openxmlformats.org/officeDocument/2006/relationships/slide" Target="slide2.xml"/><Relationship Id="rId16" Type="http://schemas.openxmlformats.org/officeDocument/2006/relationships/slide" Target="slide24.xml"/><Relationship Id="rId20" Type="http://schemas.openxmlformats.org/officeDocument/2006/relationships/slide" Target="slide27.xml"/><Relationship Id="rId1" Type="http://schemas.openxmlformats.org/officeDocument/2006/relationships/slideLayout" Target="../slideLayouts/slideLayout2.xml"/><Relationship Id="rId6" Type="http://schemas.openxmlformats.org/officeDocument/2006/relationships/slide" Target="slide8.xml"/><Relationship Id="rId11" Type="http://schemas.openxmlformats.org/officeDocument/2006/relationships/slide" Target="slide11.xml"/><Relationship Id="rId24" Type="http://schemas.openxmlformats.org/officeDocument/2006/relationships/slide" Target="slide33.xml"/><Relationship Id="rId5" Type="http://schemas.openxmlformats.org/officeDocument/2006/relationships/slide" Target="slide7.xml"/><Relationship Id="rId15" Type="http://schemas.openxmlformats.org/officeDocument/2006/relationships/slide" Target="slide14.xml"/><Relationship Id="rId23" Type="http://schemas.openxmlformats.org/officeDocument/2006/relationships/slide" Target="slide30.xml"/><Relationship Id="rId10" Type="http://schemas.openxmlformats.org/officeDocument/2006/relationships/slide" Target="slide10.xml"/><Relationship Id="rId19" Type="http://schemas.openxmlformats.org/officeDocument/2006/relationships/slide" Target="slide25.xml"/><Relationship Id="rId4" Type="http://schemas.openxmlformats.org/officeDocument/2006/relationships/slide" Target="slide4.xml"/><Relationship Id="rId9" Type="http://schemas.openxmlformats.org/officeDocument/2006/relationships/slide" Target="slide9.xml"/><Relationship Id="rId14" Type="http://schemas.openxmlformats.org/officeDocument/2006/relationships/slide" Target="slide12.xml"/><Relationship Id="rId22" Type="http://schemas.openxmlformats.org/officeDocument/2006/relationships/slide" Target="slide3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13" Type="http://schemas.openxmlformats.org/officeDocument/2006/relationships/slide" Target="slide21.xml"/><Relationship Id="rId18" Type="http://schemas.openxmlformats.org/officeDocument/2006/relationships/slide" Target="slide29.xml"/><Relationship Id="rId26" Type="http://schemas.openxmlformats.org/officeDocument/2006/relationships/slide" Target="slide35.xml"/><Relationship Id="rId3" Type="http://schemas.openxmlformats.org/officeDocument/2006/relationships/slide" Target="slide3.xml"/><Relationship Id="rId21" Type="http://schemas.openxmlformats.org/officeDocument/2006/relationships/slide" Target="slide31.xml"/><Relationship Id="rId7" Type="http://schemas.openxmlformats.org/officeDocument/2006/relationships/slide" Target="slide5.xml"/><Relationship Id="rId12" Type="http://schemas.openxmlformats.org/officeDocument/2006/relationships/slide" Target="slide17.xml"/><Relationship Id="rId17" Type="http://schemas.openxmlformats.org/officeDocument/2006/relationships/slide" Target="slide28.xml"/><Relationship Id="rId25" Type="http://schemas.openxmlformats.org/officeDocument/2006/relationships/slide" Target="slide34.xml"/><Relationship Id="rId2" Type="http://schemas.openxmlformats.org/officeDocument/2006/relationships/slide" Target="slide2.xml"/><Relationship Id="rId16" Type="http://schemas.openxmlformats.org/officeDocument/2006/relationships/slide" Target="slide24.xml"/><Relationship Id="rId20" Type="http://schemas.openxmlformats.org/officeDocument/2006/relationships/slide" Target="slide27.xml"/><Relationship Id="rId1" Type="http://schemas.openxmlformats.org/officeDocument/2006/relationships/slideLayout" Target="../slideLayouts/slideLayout2.xml"/><Relationship Id="rId6" Type="http://schemas.openxmlformats.org/officeDocument/2006/relationships/slide" Target="slide8.xml"/><Relationship Id="rId11" Type="http://schemas.openxmlformats.org/officeDocument/2006/relationships/slide" Target="slide11.xml"/><Relationship Id="rId24" Type="http://schemas.openxmlformats.org/officeDocument/2006/relationships/slide" Target="slide33.xml"/><Relationship Id="rId5" Type="http://schemas.openxmlformats.org/officeDocument/2006/relationships/slide" Target="slide7.xml"/><Relationship Id="rId15" Type="http://schemas.openxmlformats.org/officeDocument/2006/relationships/slide" Target="slide14.xml"/><Relationship Id="rId23" Type="http://schemas.openxmlformats.org/officeDocument/2006/relationships/slide" Target="slide30.xml"/><Relationship Id="rId10" Type="http://schemas.openxmlformats.org/officeDocument/2006/relationships/slide" Target="slide10.xml"/><Relationship Id="rId19" Type="http://schemas.openxmlformats.org/officeDocument/2006/relationships/slide" Target="slide25.xml"/><Relationship Id="rId4" Type="http://schemas.openxmlformats.org/officeDocument/2006/relationships/slide" Target="slide4.xml"/><Relationship Id="rId9" Type="http://schemas.openxmlformats.org/officeDocument/2006/relationships/slide" Target="slide9.xml"/><Relationship Id="rId14" Type="http://schemas.openxmlformats.org/officeDocument/2006/relationships/slide" Target="slide12.xml"/><Relationship Id="rId22" Type="http://schemas.openxmlformats.org/officeDocument/2006/relationships/slide" Target="slide3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13" Type="http://schemas.openxmlformats.org/officeDocument/2006/relationships/slide" Target="slide21.xml"/><Relationship Id="rId18" Type="http://schemas.openxmlformats.org/officeDocument/2006/relationships/slide" Target="slide29.xml"/><Relationship Id="rId26" Type="http://schemas.openxmlformats.org/officeDocument/2006/relationships/slide" Target="slide35.xml"/><Relationship Id="rId3" Type="http://schemas.openxmlformats.org/officeDocument/2006/relationships/slide" Target="slide3.xml"/><Relationship Id="rId21" Type="http://schemas.openxmlformats.org/officeDocument/2006/relationships/slide" Target="slide31.xml"/><Relationship Id="rId7" Type="http://schemas.openxmlformats.org/officeDocument/2006/relationships/slide" Target="slide5.xml"/><Relationship Id="rId12" Type="http://schemas.openxmlformats.org/officeDocument/2006/relationships/slide" Target="slide17.xml"/><Relationship Id="rId17" Type="http://schemas.openxmlformats.org/officeDocument/2006/relationships/slide" Target="slide28.xml"/><Relationship Id="rId25" Type="http://schemas.openxmlformats.org/officeDocument/2006/relationships/slide" Target="slide34.xml"/><Relationship Id="rId2" Type="http://schemas.openxmlformats.org/officeDocument/2006/relationships/slide" Target="slide2.xml"/><Relationship Id="rId16" Type="http://schemas.openxmlformats.org/officeDocument/2006/relationships/slide" Target="slide24.xml"/><Relationship Id="rId20" Type="http://schemas.openxmlformats.org/officeDocument/2006/relationships/slide" Target="slide27.xml"/><Relationship Id="rId1" Type="http://schemas.openxmlformats.org/officeDocument/2006/relationships/slideLayout" Target="../slideLayouts/slideLayout2.xml"/><Relationship Id="rId6" Type="http://schemas.openxmlformats.org/officeDocument/2006/relationships/slide" Target="slide8.xml"/><Relationship Id="rId11" Type="http://schemas.openxmlformats.org/officeDocument/2006/relationships/slide" Target="slide11.xml"/><Relationship Id="rId24" Type="http://schemas.openxmlformats.org/officeDocument/2006/relationships/slide" Target="slide33.xml"/><Relationship Id="rId5" Type="http://schemas.openxmlformats.org/officeDocument/2006/relationships/slide" Target="slide7.xml"/><Relationship Id="rId15" Type="http://schemas.openxmlformats.org/officeDocument/2006/relationships/slide" Target="slide14.xml"/><Relationship Id="rId23" Type="http://schemas.openxmlformats.org/officeDocument/2006/relationships/slide" Target="slide30.xml"/><Relationship Id="rId10" Type="http://schemas.openxmlformats.org/officeDocument/2006/relationships/slide" Target="slide10.xml"/><Relationship Id="rId19" Type="http://schemas.openxmlformats.org/officeDocument/2006/relationships/slide" Target="slide25.xml"/><Relationship Id="rId4" Type="http://schemas.openxmlformats.org/officeDocument/2006/relationships/slide" Target="slide4.xml"/><Relationship Id="rId9" Type="http://schemas.openxmlformats.org/officeDocument/2006/relationships/slide" Target="slide9.xml"/><Relationship Id="rId14" Type="http://schemas.openxmlformats.org/officeDocument/2006/relationships/slide" Target="slide12.xml"/><Relationship Id="rId22" Type="http://schemas.openxmlformats.org/officeDocument/2006/relationships/slide" Target="slide3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13" Type="http://schemas.openxmlformats.org/officeDocument/2006/relationships/slide" Target="slide21.xml"/><Relationship Id="rId18" Type="http://schemas.openxmlformats.org/officeDocument/2006/relationships/slide" Target="slide29.xml"/><Relationship Id="rId26" Type="http://schemas.openxmlformats.org/officeDocument/2006/relationships/slide" Target="slide35.xml"/><Relationship Id="rId3" Type="http://schemas.openxmlformats.org/officeDocument/2006/relationships/slide" Target="slide3.xml"/><Relationship Id="rId21" Type="http://schemas.openxmlformats.org/officeDocument/2006/relationships/slide" Target="slide31.xml"/><Relationship Id="rId7" Type="http://schemas.openxmlformats.org/officeDocument/2006/relationships/slide" Target="slide5.xml"/><Relationship Id="rId12" Type="http://schemas.openxmlformats.org/officeDocument/2006/relationships/slide" Target="slide17.xml"/><Relationship Id="rId17" Type="http://schemas.openxmlformats.org/officeDocument/2006/relationships/slide" Target="slide28.xml"/><Relationship Id="rId25" Type="http://schemas.openxmlformats.org/officeDocument/2006/relationships/slide" Target="slide34.xml"/><Relationship Id="rId2" Type="http://schemas.openxmlformats.org/officeDocument/2006/relationships/slide" Target="slide2.xml"/><Relationship Id="rId16" Type="http://schemas.openxmlformats.org/officeDocument/2006/relationships/slide" Target="slide24.xml"/><Relationship Id="rId20" Type="http://schemas.openxmlformats.org/officeDocument/2006/relationships/slide" Target="slide27.xml"/><Relationship Id="rId1" Type="http://schemas.openxmlformats.org/officeDocument/2006/relationships/slideLayout" Target="../slideLayouts/slideLayout2.xml"/><Relationship Id="rId6" Type="http://schemas.openxmlformats.org/officeDocument/2006/relationships/slide" Target="slide8.xml"/><Relationship Id="rId11" Type="http://schemas.openxmlformats.org/officeDocument/2006/relationships/slide" Target="slide11.xml"/><Relationship Id="rId24" Type="http://schemas.openxmlformats.org/officeDocument/2006/relationships/slide" Target="slide33.xml"/><Relationship Id="rId5" Type="http://schemas.openxmlformats.org/officeDocument/2006/relationships/slide" Target="slide7.xml"/><Relationship Id="rId15" Type="http://schemas.openxmlformats.org/officeDocument/2006/relationships/slide" Target="slide14.xml"/><Relationship Id="rId23" Type="http://schemas.openxmlformats.org/officeDocument/2006/relationships/slide" Target="slide30.xml"/><Relationship Id="rId10" Type="http://schemas.openxmlformats.org/officeDocument/2006/relationships/slide" Target="slide10.xml"/><Relationship Id="rId19" Type="http://schemas.openxmlformats.org/officeDocument/2006/relationships/slide" Target="slide25.xml"/><Relationship Id="rId4" Type="http://schemas.openxmlformats.org/officeDocument/2006/relationships/slide" Target="slide4.xml"/><Relationship Id="rId9" Type="http://schemas.openxmlformats.org/officeDocument/2006/relationships/slide" Target="slide9.xml"/><Relationship Id="rId14" Type="http://schemas.openxmlformats.org/officeDocument/2006/relationships/slide" Target="slide12.xml"/><Relationship Id="rId22" Type="http://schemas.openxmlformats.org/officeDocument/2006/relationships/slide" Target="slide3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13" Type="http://schemas.openxmlformats.org/officeDocument/2006/relationships/slide" Target="slide21.xml"/><Relationship Id="rId18" Type="http://schemas.openxmlformats.org/officeDocument/2006/relationships/slide" Target="slide29.xml"/><Relationship Id="rId26" Type="http://schemas.openxmlformats.org/officeDocument/2006/relationships/slide" Target="slide35.xml"/><Relationship Id="rId3" Type="http://schemas.openxmlformats.org/officeDocument/2006/relationships/slide" Target="slide3.xml"/><Relationship Id="rId21" Type="http://schemas.openxmlformats.org/officeDocument/2006/relationships/slide" Target="slide31.xml"/><Relationship Id="rId7" Type="http://schemas.openxmlformats.org/officeDocument/2006/relationships/slide" Target="slide5.xml"/><Relationship Id="rId12" Type="http://schemas.openxmlformats.org/officeDocument/2006/relationships/slide" Target="slide17.xml"/><Relationship Id="rId17" Type="http://schemas.openxmlformats.org/officeDocument/2006/relationships/slide" Target="slide28.xml"/><Relationship Id="rId25" Type="http://schemas.openxmlformats.org/officeDocument/2006/relationships/slide" Target="slide34.xml"/><Relationship Id="rId2" Type="http://schemas.openxmlformats.org/officeDocument/2006/relationships/slide" Target="slide2.xml"/><Relationship Id="rId16" Type="http://schemas.openxmlformats.org/officeDocument/2006/relationships/slide" Target="slide24.xml"/><Relationship Id="rId20" Type="http://schemas.openxmlformats.org/officeDocument/2006/relationships/slide" Target="slide27.xml"/><Relationship Id="rId1" Type="http://schemas.openxmlformats.org/officeDocument/2006/relationships/slideLayout" Target="../slideLayouts/slideLayout2.xml"/><Relationship Id="rId6" Type="http://schemas.openxmlformats.org/officeDocument/2006/relationships/slide" Target="slide8.xml"/><Relationship Id="rId11" Type="http://schemas.openxmlformats.org/officeDocument/2006/relationships/slide" Target="slide11.xml"/><Relationship Id="rId24" Type="http://schemas.openxmlformats.org/officeDocument/2006/relationships/slide" Target="slide33.xml"/><Relationship Id="rId5" Type="http://schemas.openxmlformats.org/officeDocument/2006/relationships/slide" Target="slide7.xml"/><Relationship Id="rId15" Type="http://schemas.openxmlformats.org/officeDocument/2006/relationships/slide" Target="slide14.xml"/><Relationship Id="rId23" Type="http://schemas.openxmlformats.org/officeDocument/2006/relationships/slide" Target="slide30.xml"/><Relationship Id="rId10" Type="http://schemas.openxmlformats.org/officeDocument/2006/relationships/slide" Target="slide10.xml"/><Relationship Id="rId19" Type="http://schemas.openxmlformats.org/officeDocument/2006/relationships/slide" Target="slide25.xml"/><Relationship Id="rId4" Type="http://schemas.openxmlformats.org/officeDocument/2006/relationships/slide" Target="slide4.xml"/><Relationship Id="rId9" Type="http://schemas.openxmlformats.org/officeDocument/2006/relationships/slide" Target="slide9.xml"/><Relationship Id="rId14" Type="http://schemas.openxmlformats.org/officeDocument/2006/relationships/slide" Target="slide12.xml"/><Relationship Id="rId22" Type="http://schemas.openxmlformats.org/officeDocument/2006/relationships/slide" Target="slide3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13" Type="http://schemas.openxmlformats.org/officeDocument/2006/relationships/slide" Target="slide21.xml"/><Relationship Id="rId18" Type="http://schemas.openxmlformats.org/officeDocument/2006/relationships/slide" Target="slide29.xml"/><Relationship Id="rId26" Type="http://schemas.openxmlformats.org/officeDocument/2006/relationships/slide" Target="slide35.xml"/><Relationship Id="rId3" Type="http://schemas.openxmlformats.org/officeDocument/2006/relationships/slide" Target="slide3.xml"/><Relationship Id="rId21" Type="http://schemas.openxmlformats.org/officeDocument/2006/relationships/slide" Target="slide31.xml"/><Relationship Id="rId7" Type="http://schemas.openxmlformats.org/officeDocument/2006/relationships/slide" Target="slide5.xml"/><Relationship Id="rId12" Type="http://schemas.openxmlformats.org/officeDocument/2006/relationships/slide" Target="slide17.xml"/><Relationship Id="rId17" Type="http://schemas.openxmlformats.org/officeDocument/2006/relationships/slide" Target="slide28.xml"/><Relationship Id="rId25" Type="http://schemas.openxmlformats.org/officeDocument/2006/relationships/slide" Target="slide34.xml"/><Relationship Id="rId2" Type="http://schemas.openxmlformats.org/officeDocument/2006/relationships/slide" Target="slide2.xml"/><Relationship Id="rId16" Type="http://schemas.openxmlformats.org/officeDocument/2006/relationships/slide" Target="slide24.xml"/><Relationship Id="rId20" Type="http://schemas.openxmlformats.org/officeDocument/2006/relationships/slide" Target="slide27.xml"/><Relationship Id="rId1" Type="http://schemas.openxmlformats.org/officeDocument/2006/relationships/slideLayout" Target="../slideLayouts/slideLayout2.xml"/><Relationship Id="rId6" Type="http://schemas.openxmlformats.org/officeDocument/2006/relationships/slide" Target="slide8.xml"/><Relationship Id="rId11" Type="http://schemas.openxmlformats.org/officeDocument/2006/relationships/slide" Target="slide11.xml"/><Relationship Id="rId24" Type="http://schemas.openxmlformats.org/officeDocument/2006/relationships/slide" Target="slide33.xml"/><Relationship Id="rId5" Type="http://schemas.openxmlformats.org/officeDocument/2006/relationships/slide" Target="slide7.xml"/><Relationship Id="rId15" Type="http://schemas.openxmlformats.org/officeDocument/2006/relationships/slide" Target="slide14.xml"/><Relationship Id="rId23" Type="http://schemas.openxmlformats.org/officeDocument/2006/relationships/slide" Target="slide30.xml"/><Relationship Id="rId10" Type="http://schemas.openxmlformats.org/officeDocument/2006/relationships/slide" Target="slide10.xml"/><Relationship Id="rId19" Type="http://schemas.openxmlformats.org/officeDocument/2006/relationships/slide" Target="slide25.xml"/><Relationship Id="rId4" Type="http://schemas.openxmlformats.org/officeDocument/2006/relationships/slide" Target="slide4.xml"/><Relationship Id="rId9" Type="http://schemas.openxmlformats.org/officeDocument/2006/relationships/slide" Target="slide9.xml"/><Relationship Id="rId14" Type="http://schemas.openxmlformats.org/officeDocument/2006/relationships/slide" Target="slide12.xml"/><Relationship Id="rId22" Type="http://schemas.openxmlformats.org/officeDocument/2006/relationships/slide" Target="slide3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13" Type="http://schemas.openxmlformats.org/officeDocument/2006/relationships/slide" Target="slide21.xml"/><Relationship Id="rId18" Type="http://schemas.openxmlformats.org/officeDocument/2006/relationships/slide" Target="slide29.xml"/><Relationship Id="rId26" Type="http://schemas.openxmlformats.org/officeDocument/2006/relationships/slide" Target="slide35.xml"/><Relationship Id="rId3" Type="http://schemas.openxmlformats.org/officeDocument/2006/relationships/slide" Target="slide3.xml"/><Relationship Id="rId21" Type="http://schemas.openxmlformats.org/officeDocument/2006/relationships/slide" Target="slide31.xml"/><Relationship Id="rId7" Type="http://schemas.openxmlformats.org/officeDocument/2006/relationships/slide" Target="slide5.xml"/><Relationship Id="rId12" Type="http://schemas.openxmlformats.org/officeDocument/2006/relationships/slide" Target="slide17.xml"/><Relationship Id="rId17" Type="http://schemas.openxmlformats.org/officeDocument/2006/relationships/slide" Target="slide28.xml"/><Relationship Id="rId25" Type="http://schemas.openxmlformats.org/officeDocument/2006/relationships/slide" Target="slide34.xml"/><Relationship Id="rId2" Type="http://schemas.openxmlformats.org/officeDocument/2006/relationships/slide" Target="slide2.xml"/><Relationship Id="rId16" Type="http://schemas.openxmlformats.org/officeDocument/2006/relationships/slide" Target="slide24.xml"/><Relationship Id="rId20" Type="http://schemas.openxmlformats.org/officeDocument/2006/relationships/slide" Target="slide27.xml"/><Relationship Id="rId1" Type="http://schemas.openxmlformats.org/officeDocument/2006/relationships/slideLayout" Target="../slideLayouts/slideLayout2.xml"/><Relationship Id="rId6" Type="http://schemas.openxmlformats.org/officeDocument/2006/relationships/slide" Target="slide8.xml"/><Relationship Id="rId11" Type="http://schemas.openxmlformats.org/officeDocument/2006/relationships/slide" Target="slide11.xml"/><Relationship Id="rId24" Type="http://schemas.openxmlformats.org/officeDocument/2006/relationships/slide" Target="slide33.xml"/><Relationship Id="rId5" Type="http://schemas.openxmlformats.org/officeDocument/2006/relationships/slide" Target="slide7.xml"/><Relationship Id="rId15" Type="http://schemas.openxmlformats.org/officeDocument/2006/relationships/slide" Target="slide14.xml"/><Relationship Id="rId23" Type="http://schemas.openxmlformats.org/officeDocument/2006/relationships/slide" Target="slide30.xml"/><Relationship Id="rId10" Type="http://schemas.openxmlformats.org/officeDocument/2006/relationships/slide" Target="slide10.xml"/><Relationship Id="rId19" Type="http://schemas.openxmlformats.org/officeDocument/2006/relationships/slide" Target="slide25.xml"/><Relationship Id="rId4" Type="http://schemas.openxmlformats.org/officeDocument/2006/relationships/slide" Target="slide4.xml"/><Relationship Id="rId9" Type="http://schemas.openxmlformats.org/officeDocument/2006/relationships/slide" Target="slide9.xml"/><Relationship Id="rId14" Type="http://schemas.openxmlformats.org/officeDocument/2006/relationships/slide" Target="slide12.xml"/><Relationship Id="rId22" Type="http://schemas.openxmlformats.org/officeDocument/2006/relationships/slide" Target="slide3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slide" Target="slide5.xml"/><Relationship Id="rId13" Type="http://schemas.openxmlformats.org/officeDocument/2006/relationships/slide" Target="slide17.xml"/><Relationship Id="rId18" Type="http://schemas.openxmlformats.org/officeDocument/2006/relationships/slide" Target="slide28.xml"/><Relationship Id="rId26" Type="http://schemas.openxmlformats.org/officeDocument/2006/relationships/slide" Target="slide34.xml"/><Relationship Id="rId3" Type="http://schemas.openxmlformats.org/officeDocument/2006/relationships/slide" Target="slide2.xml"/><Relationship Id="rId21" Type="http://schemas.openxmlformats.org/officeDocument/2006/relationships/slide" Target="slide27.xml"/><Relationship Id="rId7" Type="http://schemas.openxmlformats.org/officeDocument/2006/relationships/slide" Target="slide8.xml"/><Relationship Id="rId12" Type="http://schemas.openxmlformats.org/officeDocument/2006/relationships/slide" Target="slide11.xml"/><Relationship Id="rId17" Type="http://schemas.openxmlformats.org/officeDocument/2006/relationships/slide" Target="slide24.xml"/><Relationship Id="rId25" Type="http://schemas.openxmlformats.org/officeDocument/2006/relationships/slide" Target="slide33.xml"/><Relationship Id="rId2" Type="http://schemas.openxmlformats.org/officeDocument/2006/relationships/image" Target="../media/image3.png"/><Relationship Id="rId16" Type="http://schemas.openxmlformats.org/officeDocument/2006/relationships/slide" Target="slide14.xml"/><Relationship Id="rId20" Type="http://schemas.openxmlformats.org/officeDocument/2006/relationships/slide" Target="slide25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.xml"/><Relationship Id="rId11" Type="http://schemas.openxmlformats.org/officeDocument/2006/relationships/slide" Target="slide10.xml"/><Relationship Id="rId24" Type="http://schemas.openxmlformats.org/officeDocument/2006/relationships/slide" Target="slide30.xml"/><Relationship Id="rId5" Type="http://schemas.openxmlformats.org/officeDocument/2006/relationships/slide" Target="slide4.xml"/><Relationship Id="rId15" Type="http://schemas.openxmlformats.org/officeDocument/2006/relationships/slide" Target="slide12.xml"/><Relationship Id="rId23" Type="http://schemas.openxmlformats.org/officeDocument/2006/relationships/slide" Target="slide32.xml"/><Relationship Id="rId10" Type="http://schemas.openxmlformats.org/officeDocument/2006/relationships/slide" Target="slide9.xml"/><Relationship Id="rId19" Type="http://schemas.openxmlformats.org/officeDocument/2006/relationships/slide" Target="slide29.xml"/><Relationship Id="rId4" Type="http://schemas.openxmlformats.org/officeDocument/2006/relationships/slide" Target="slide3.xml"/><Relationship Id="rId9" Type="http://schemas.openxmlformats.org/officeDocument/2006/relationships/slide" Target="slide6.xml"/><Relationship Id="rId14" Type="http://schemas.openxmlformats.org/officeDocument/2006/relationships/slide" Target="slide21.xml"/><Relationship Id="rId22" Type="http://schemas.openxmlformats.org/officeDocument/2006/relationships/slide" Target="slide31.xml"/><Relationship Id="rId27" Type="http://schemas.openxmlformats.org/officeDocument/2006/relationships/slide" Target="slide35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slide" Target="slide5.xml"/><Relationship Id="rId13" Type="http://schemas.openxmlformats.org/officeDocument/2006/relationships/slide" Target="slide17.xml"/><Relationship Id="rId18" Type="http://schemas.openxmlformats.org/officeDocument/2006/relationships/slide" Target="slide28.xml"/><Relationship Id="rId26" Type="http://schemas.openxmlformats.org/officeDocument/2006/relationships/slide" Target="slide34.xml"/><Relationship Id="rId3" Type="http://schemas.openxmlformats.org/officeDocument/2006/relationships/slide" Target="slide2.xml"/><Relationship Id="rId21" Type="http://schemas.openxmlformats.org/officeDocument/2006/relationships/slide" Target="slide27.xml"/><Relationship Id="rId7" Type="http://schemas.openxmlformats.org/officeDocument/2006/relationships/slide" Target="slide8.xml"/><Relationship Id="rId12" Type="http://schemas.openxmlformats.org/officeDocument/2006/relationships/slide" Target="slide11.xml"/><Relationship Id="rId17" Type="http://schemas.openxmlformats.org/officeDocument/2006/relationships/slide" Target="slide24.xml"/><Relationship Id="rId25" Type="http://schemas.openxmlformats.org/officeDocument/2006/relationships/slide" Target="slide33.xml"/><Relationship Id="rId2" Type="http://schemas.openxmlformats.org/officeDocument/2006/relationships/image" Target="../media/image3.png"/><Relationship Id="rId16" Type="http://schemas.openxmlformats.org/officeDocument/2006/relationships/slide" Target="slide14.xml"/><Relationship Id="rId20" Type="http://schemas.openxmlformats.org/officeDocument/2006/relationships/slide" Target="slide25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.xml"/><Relationship Id="rId11" Type="http://schemas.openxmlformats.org/officeDocument/2006/relationships/slide" Target="slide10.xml"/><Relationship Id="rId24" Type="http://schemas.openxmlformats.org/officeDocument/2006/relationships/slide" Target="slide30.xml"/><Relationship Id="rId5" Type="http://schemas.openxmlformats.org/officeDocument/2006/relationships/slide" Target="slide4.xml"/><Relationship Id="rId15" Type="http://schemas.openxmlformats.org/officeDocument/2006/relationships/slide" Target="slide12.xml"/><Relationship Id="rId23" Type="http://schemas.openxmlformats.org/officeDocument/2006/relationships/slide" Target="slide32.xml"/><Relationship Id="rId10" Type="http://schemas.openxmlformats.org/officeDocument/2006/relationships/slide" Target="slide9.xml"/><Relationship Id="rId19" Type="http://schemas.openxmlformats.org/officeDocument/2006/relationships/slide" Target="slide29.xml"/><Relationship Id="rId4" Type="http://schemas.openxmlformats.org/officeDocument/2006/relationships/slide" Target="slide3.xml"/><Relationship Id="rId9" Type="http://schemas.openxmlformats.org/officeDocument/2006/relationships/slide" Target="slide6.xml"/><Relationship Id="rId14" Type="http://schemas.openxmlformats.org/officeDocument/2006/relationships/slide" Target="slide21.xml"/><Relationship Id="rId22" Type="http://schemas.openxmlformats.org/officeDocument/2006/relationships/slide" Target="slide31.xml"/><Relationship Id="rId27" Type="http://schemas.openxmlformats.org/officeDocument/2006/relationships/slide" Target="slide35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slide" Target="slide5.xml"/><Relationship Id="rId13" Type="http://schemas.openxmlformats.org/officeDocument/2006/relationships/slide" Target="slide17.xml"/><Relationship Id="rId18" Type="http://schemas.openxmlformats.org/officeDocument/2006/relationships/slide" Target="slide28.xml"/><Relationship Id="rId26" Type="http://schemas.openxmlformats.org/officeDocument/2006/relationships/slide" Target="slide34.xml"/><Relationship Id="rId3" Type="http://schemas.openxmlformats.org/officeDocument/2006/relationships/slide" Target="slide2.xml"/><Relationship Id="rId21" Type="http://schemas.openxmlformats.org/officeDocument/2006/relationships/slide" Target="slide27.xml"/><Relationship Id="rId7" Type="http://schemas.openxmlformats.org/officeDocument/2006/relationships/slide" Target="slide8.xml"/><Relationship Id="rId12" Type="http://schemas.openxmlformats.org/officeDocument/2006/relationships/slide" Target="slide11.xml"/><Relationship Id="rId17" Type="http://schemas.openxmlformats.org/officeDocument/2006/relationships/slide" Target="slide24.xml"/><Relationship Id="rId25" Type="http://schemas.openxmlformats.org/officeDocument/2006/relationships/slide" Target="slide33.xml"/><Relationship Id="rId2" Type="http://schemas.openxmlformats.org/officeDocument/2006/relationships/image" Target="../media/image3.png"/><Relationship Id="rId16" Type="http://schemas.openxmlformats.org/officeDocument/2006/relationships/slide" Target="slide14.xml"/><Relationship Id="rId20" Type="http://schemas.openxmlformats.org/officeDocument/2006/relationships/slide" Target="slide25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.xml"/><Relationship Id="rId11" Type="http://schemas.openxmlformats.org/officeDocument/2006/relationships/slide" Target="slide10.xml"/><Relationship Id="rId24" Type="http://schemas.openxmlformats.org/officeDocument/2006/relationships/slide" Target="slide30.xml"/><Relationship Id="rId5" Type="http://schemas.openxmlformats.org/officeDocument/2006/relationships/slide" Target="slide4.xml"/><Relationship Id="rId15" Type="http://schemas.openxmlformats.org/officeDocument/2006/relationships/slide" Target="slide12.xml"/><Relationship Id="rId23" Type="http://schemas.openxmlformats.org/officeDocument/2006/relationships/slide" Target="slide32.xml"/><Relationship Id="rId10" Type="http://schemas.openxmlformats.org/officeDocument/2006/relationships/slide" Target="slide9.xml"/><Relationship Id="rId19" Type="http://schemas.openxmlformats.org/officeDocument/2006/relationships/slide" Target="slide29.xml"/><Relationship Id="rId4" Type="http://schemas.openxmlformats.org/officeDocument/2006/relationships/slide" Target="slide3.xml"/><Relationship Id="rId9" Type="http://schemas.openxmlformats.org/officeDocument/2006/relationships/slide" Target="slide6.xml"/><Relationship Id="rId14" Type="http://schemas.openxmlformats.org/officeDocument/2006/relationships/slide" Target="slide21.xml"/><Relationship Id="rId22" Type="http://schemas.openxmlformats.org/officeDocument/2006/relationships/slide" Target="slide31.xml"/><Relationship Id="rId27" Type="http://schemas.openxmlformats.org/officeDocument/2006/relationships/slide" Target="slide3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13" Type="http://schemas.openxmlformats.org/officeDocument/2006/relationships/slide" Target="slide21.xml"/><Relationship Id="rId18" Type="http://schemas.openxmlformats.org/officeDocument/2006/relationships/slide" Target="slide29.xml"/><Relationship Id="rId26" Type="http://schemas.openxmlformats.org/officeDocument/2006/relationships/slide" Target="slide35.xml"/><Relationship Id="rId3" Type="http://schemas.openxmlformats.org/officeDocument/2006/relationships/slide" Target="slide3.xml"/><Relationship Id="rId21" Type="http://schemas.openxmlformats.org/officeDocument/2006/relationships/slide" Target="slide31.xml"/><Relationship Id="rId7" Type="http://schemas.openxmlformats.org/officeDocument/2006/relationships/slide" Target="slide5.xml"/><Relationship Id="rId12" Type="http://schemas.openxmlformats.org/officeDocument/2006/relationships/slide" Target="slide17.xml"/><Relationship Id="rId17" Type="http://schemas.openxmlformats.org/officeDocument/2006/relationships/slide" Target="slide28.xml"/><Relationship Id="rId25" Type="http://schemas.openxmlformats.org/officeDocument/2006/relationships/slide" Target="slide34.xml"/><Relationship Id="rId2" Type="http://schemas.openxmlformats.org/officeDocument/2006/relationships/slide" Target="slide2.xml"/><Relationship Id="rId16" Type="http://schemas.openxmlformats.org/officeDocument/2006/relationships/slide" Target="slide24.xml"/><Relationship Id="rId20" Type="http://schemas.openxmlformats.org/officeDocument/2006/relationships/slide" Target="slide27.xml"/><Relationship Id="rId1" Type="http://schemas.openxmlformats.org/officeDocument/2006/relationships/slideLayout" Target="../slideLayouts/slideLayout2.xml"/><Relationship Id="rId6" Type="http://schemas.openxmlformats.org/officeDocument/2006/relationships/slide" Target="slide8.xml"/><Relationship Id="rId11" Type="http://schemas.openxmlformats.org/officeDocument/2006/relationships/slide" Target="slide11.xml"/><Relationship Id="rId24" Type="http://schemas.openxmlformats.org/officeDocument/2006/relationships/slide" Target="slide33.xml"/><Relationship Id="rId5" Type="http://schemas.openxmlformats.org/officeDocument/2006/relationships/slide" Target="slide7.xml"/><Relationship Id="rId15" Type="http://schemas.openxmlformats.org/officeDocument/2006/relationships/slide" Target="slide14.xml"/><Relationship Id="rId23" Type="http://schemas.openxmlformats.org/officeDocument/2006/relationships/slide" Target="slide30.xml"/><Relationship Id="rId10" Type="http://schemas.openxmlformats.org/officeDocument/2006/relationships/slide" Target="slide10.xml"/><Relationship Id="rId19" Type="http://schemas.openxmlformats.org/officeDocument/2006/relationships/slide" Target="slide25.xml"/><Relationship Id="rId4" Type="http://schemas.openxmlformats.org/officeDocument/2006/relationships/slide" Target="slide4.xml"/><Relationship Id="rId9" Type="http://schemas.openxmlformats.org/officeDocument/2006/relationships/slide" Target="slide9.xml"/><Relationship Id="rId14" Type="http://schemas.openxmlformats.org/officeDocument/2006/relationships/slide" Target="slide12.xml"/><Relationship Id="rId22" Type="http://schemas.openxmlformats.org/officeDocument/2006/relationships/slide" Target="slide3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13" Type="http://schemas.openxmlformats.org/officeDocument/2006/relationships/slide" Target="slide21.xml"/><Relationship Id="rId18" Type="http://schemas.openxmlformats.org/officeDocument/2006/relationships/slide" Target="slide29.xml"/><Relationship Id="rId26" Type="http://schemas.openxmlformats.org/officeDocument/2006/relationships/slide" Target="slide35.xml"/><Relationship Id="rId3" Type="http://schemas.openxmlformats.org/officeDocument/2006/relationships/slide" Target="slide3.xml"/><Relationship Id="rId21" Type="http://schemas.openxmlformats.org/officeDocument/2006/relationships/slide" Target="slide31.xml"/><Relationship Id="rId7" Type="http://schemas.openxmlformats.org/officeDocument/2006/relationships/slide" Target="slide5.xml"/><Relationship Id="rId12" Type="http://schemas.openxmlformats.org/officeDocument/2006/relationships/slide" Target="slide17.xml"/><Relationship Id="rId17" Type="http://schemas.openxmlformats.org/officeDocument/2006/relationships/slide" Target="slide28.xml"/><Relationship Id="rId25" Type="http://schemas.openxmlformats.org/officeDocument/2006/relationships/slide" Target="slide34.xml"/><Relationship Id="rId2" Type="http://schemas.openxmlformats.org/officeDocument/2006/relationships/slide" Target="slide2.xml"/><Relationship Id="rId16" Type="http://schemas.openxmlformats.org/officeDocument/2006/relationships/slide" Target="slide24.xml"/><Relationship Id="rId20" Type="http://schemas.openxmlformats.org/officeDocument/2006/relationships/slide" Target="slide27.xml"/><Relationship Id="rId1" Type="http://schemas.openxmlformats.org/officeDocument/2006/relationships/slideLayout" Target="../slideLayouts/slideLayout2.xml"/><Relationship Id="rId6" Type="http://schemas.openxmlformats.org/officeDocument/2006/relationships/slide" Target="slide8.xml"/><Relationship Id="rId11" Type="http://schemas.openxmlformats.org/officeDocument/2006/relationships/slide" Target="slide11.xml"/><Relationship Id="rId24" Type="http://schemas.openxmlformats.org/officeDocument/2006/relationships/slide" Target="slide33.xml"/><Relationship Id="rId5" Type="http://schemas.openxmlformats.org/officeDocument/2006/relationships/slide" Target="slide7.xml"/><Relationship Id="rId15" Type="http://schemas.openxmlformats.org/officeDocument/2006/relationships/slide" Target="slide14.xml"/><Relationship Id="rId23" Type="http://schemas.openxmlformats.org/officeDocument/2006/relationships/slide" Target="slide30.xml"/><Relationship Id="rId10" Type="http://schemas.openxmlformats.org/officeDocument/2006/relationships/slide" Target="slide10.xml"/><Relationship Id="rId19" Type="http://schemas.openxmlformats.org/officeDocument/2006/relationships/slide" Target="slide25.xml"/><Relationship Id="rId4" Type="http://schemas.openxmlformats.org/officeDocument/2006/relationships/slide" Target="slide4.xml"/><Relationship Id="rId9" Type="http://schemas.openxmlformats.org/officeDocument/2006/relationships/slide" Target="slide9.xml"/><Relationship Id="rId14" Type="http://schemas.openxmlformats.org/officeDocument/2006/relationships/slide" Target="slide12.xml"/><Relationship Id="rId22" Type="http://schemas.openxmlformats.org/officeDocument/2006/relationships/slide" Target="slide3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13" Type="http://schemas.openxmlformats.org/officeDocument/2006/relationships/slide" Target="slide21.xml"/><Relationship Id="rId18" Type="http://schemas.openxmlformats.org/officeDocument/2006/relationships/slide" Target="slide29.xml"/><Relationship Id="rId26" Type="http://schemas.openxmlformats.org/officeDocument/2006/relationships/slide" Target="slide35.xml"/><Relationship Id="rId3" Type="http://schemas.openxmlformats.org/officeDocument/2006/relationships/slide" Target="slide3.xml"/><Relationship Id="rId21" Type="http://schemas.openxmlformats.org/officeDocument/2006/relationships/slide" Target="slide31.xml"/><Relationship Id="rId7" Type="http://schemas.openxmlformats.org/officeDocument/2006/relationships/slide" Target="slide5.xml"/><Relationship Id="rId12" Type="http://schemas.openxmlformats.org/officeDocument/2006/relationships/slide" Target="slide17.xml"/><Relationship Id="rId17" Type="http://schemas.openxmlformats.org/officeDocument/2006/relationships/slide" Target="slide28.xml"/><Relationship Id="rId25" Type="http://schemas.openxmlformats.org/officeDocument/2006/relationships/slide" Target="slide34.xml"/><Relationship Id="rId2" Type="http://schemas.openxmlformats.org/officeDocument/2006/relationships/slide" Target="slide2.xml"/><Relationship Id="rId16" Type="http://schemas.openxmlformats.org/officeDocument/2006/relationships/slide" Target="slide24.xml"/><Relationship Id="rId20" Type="http://schemas.openxmlformats.org/officeDocument/2006/relationships/slide" Target="slide27.xml"/><Relationship Id="rId1" Type="http://schemas.openxmlformats.org/officeDocument/2006/relationships/slideLayout" Target="../slideLayouts/slideLayout2.xml"/><Relationship Id="rId6" Type="http://schemas.openxmlformats.org/officeDocument/2006/relationships/slide" Target="slide8.xml"/><Relationship Id="rId11" Type="http://schemas.openxmlformats.org/officeDocument/2006/relationships/slide" Target="slide11.xml"/><Relationship Id="rId24" Type="http://schemas.openxmlformats.org/officeDocument/2006/relationships/slide" Target="slide33.xml"/><Relationship Id="rId5" Type="http://schemas.openxmlformats.org/officeDocument/2006/relationships/slide" Target="slide7.xml"/><Relationship Id="rId15" Type="http://schemas.openxmlformats.org/officeDocument/2006/relationships/slide" Target="slide14.xml"/><Relationship Id="rId23" Type="http://schemas.openxmlformats.org/officeDocument/2006/relationships/slide" Target="slide30.xml"/><Relationship Id="rId10" Type="http://schemas.openxmlformats.org/officeDocument/2006/relationships/slide" Target="slide10.xml"/><Relationship Id="rId19" Type="http://schemas.openxmlformats.org/officeDocument/2006/relationships/slide" Target="slide25.xml"/><Relationship Id="rId4" Type="http://schemas.openxmlformats.org/officeDocument/2006/relationships/slide" Target="slide4.xml"/><Relationship Id="rId9" Type="http://schemas.openxmlformats.org/officeDocument/2006/relationships/slide" Target="slide9.xml"/><Relationship Id="rId14" Type="http://schemas.openxmlformats.org/officeDocument/2006/relationships/slide" Target="slide12.xml"/><Relationship Id="rId22" Type="http://schemas.openxmlformats.org/officeDocument/2006/relationships/slide" Target="slide3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13" Type="http://schemas.openxmlformats.org/officeDocument/2006/relationships/slide" Target="slide21.xml"/><Relationship Id="rId18" Type="http://schemas.openxmlformats.org/officeDocument/2006/relationships/slide" Target="slide29.xml"/><Relationship Id="rId26" Type="http://schemas.openxmlformats.org/officeDocument/2006/relationships/slide" Target="slide35.xml"/><Relationship Id="rId3" Type="http://schemas.openxmlformats.org/officeDocument/2006/relationships/slide" Target="slide3.xml"/><Relationship Id="rId21" Type="http://schemas.openxmlformats.org/officeDocument/2006/relationships/slide" Target="slide31.xml"/><Relationship Id="rId7" Type="http://schemas.openxmlformats.org/officeDocument/2006/relationships/slide" Target="slide5.xml"/><Relationship Id="rId12" Type="http://schemas.openxmlformats.org/officeDocument/2006/relationships/slide" Target="slide17.xml"/><Relationship Id="rId17" Type="http://schemas.openxmlformats.org/officeDocument/2006/relationships/slide" Target="slide28.xml"/><Relationship Id="rId25" Type="http://schemas.openxmlformats.org/officeDocument/2006/relationships/slide" Target="slide34.xml"/><Relationship Id="rId2" Type="http://schemas.openxmlformats.org/officeDocument/2006/relationships/slide" Target="slide2.xml"/><Relationship Id="rId16" Type="http://schemas.openxmlformats.org/officeDocument/2006/relationships/slide" Target="slide24.xml"/><Relationship Id="rId20" Type="http://schemas.openxmlformats.org/officeDocument/2006/relationships/slide" Target="slide27.xml"/><Relationship Id="rId1" Type="http://schemas.openxmlformats.org/officeDocument/2006/relationships/slideLayout" Target="../slideLayouts/slideLayout2.xml"/><Relationship Id="rId6" Type="http://schemas.openxmlformats.org/officeDocument/2006/relationships/slide" Target="slide8.xml"/><Relationship Id="rId11" Type="http://schemas.openxmlformats.org/officeDocument/2006/relationships/slide" Target="slide11.xml"/><Relationship Id="rId24" Type="http://schemas.openxmlformats.org/officeDocument/2006/relationships/slide" Target="slide33.xml"/><Relationship Id="rId5" Type="http://schemas.openxmlformats.org/officeDocument/2006/relationships/slide" Target="slide7.xml"/><Relationship Id="rId15" Type="http://schemas.openxmlformats.org/officeDocument/2006/relationships/slide" Target="slide14.xml"/><Relationship Id="rId23" Type="http://schemas.openxmlformats.org/officeDocument/2006/relationships/slide" Target="slide30.xml"/><Relationship Id="rId10" Type="http://schemas.openxmlformats.org/officeDocument/2006/relationships/slide" Target="slide10.xml"/><Relationship Id="rId19" Type="http://schemas.openxmlformats.org/officeDocument/2006/relationships/slide" Target="slide25.xml"/><Relationship Id="rId4" Type="http://schemas.openxmlformats.org/officeDocument/2006/relationships/slide" Target="slide4.xml"/><Relationship Id="rId9" Type="http://schemas.openxmlformats.org/officeDocument/2006/relationships/slide" Target="slide9.xml"/><Relationship Id="rId14" Type="http://schemas.openxmlformats.org/officeDocument/2006/relationships/slide" Target="slide12.xml"/><Relationship Id="rId22" Type="http://schemas.openxmlformats.org/officeDocument/2006/relationships/slide" Target="slide3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13" Type="http://schemas.openxmlformats.org/officeDocument/2006/relationships/slide" Target="slide21.xml"/><Relationship Id="rId18" Type="http://schemas.openxmlformats.org/officeDocument/2006/relationships/slide" Target="slide29.xml"/><Relationship Id="rId26" Type="http://schemas.openxmlformats.org/officeDocument/2006/relationships/slide" Target="slide35.xml"/><Relationship Id="rId3" Type="http://schemas.openxmlformats.org/officeDocument/2006/relationships/slide" Target="slide3.xml"/><Relationship Id="rId21" Type="http://schemas.openxmlformats.org/officeDocument/2006/relationships/slide" Target="slide31.xml"/><Relationship Id="rId7" Type="http://schemas.openxmlformats.org/officeDocument/2006/relationships/slide" Target="slide5.xml"/><Relationship Id="rId12" Type="http://schemas.openxmlformats.org/officeDocument/2006/relationships/slide" Target="slide17.xml"/><Relationship Id="rId17" Type="http://schemas.openxmlformats.org/officeDocument/2006/relationships/slide" Target="slide28.xml"/><Relationship Id="rId25" Type="http://schemas.openxmlformats.org/officeDocument/2006/relationships/slide" Target="slide34.xml"/><Relationship Id="rId2" Type="http://schemas.openxmlformats.org/officeDocument/2006/relationships/slide" Target="slide2.xml"/><Relationship Id="rId16" Type="http://schemas.openxmlformats.org/officeDocument/2006/relationships/slide" Target="slide24.xml"/><Relationship Id="rId20" Type="http://schemas.openxmlformats.org/officeDocument/2006/relationships/slide" Target="slide27.xml"/><Relationship Id="rId1" Type="http://schemas.openxmlformats.org/officeDocument/2006/relationships/slideLayout" Target="../slideLayouts/slideLayout2.xml"/><Relationship Id="rId6" Type="http://schemas.openxmlformats.org/officeDocument/2006/relationships/slide" Target="slide8.xml"/><Relationship Id="rId11" Type="http://schemas.openxmlformats.org/officeDocument/2006/relationships/slide" Target="slide11.xml"/><Relationship Id="rId24" Type="http://schemas.openxmlformats.org/officeDocument/2006/relationships/slide" Target="slide33.xml"/><Relationship Id="rId5" Type="http://schemas.openxmlformats.org/officeDocument/2006/relationships/slide" Target="slide7.xml"/><Relationship Id="rId15" Type="http://schemas.openxmlformats.org/officeDocument/2006/relationships/slide" Target="slide14.xml"/><Relationship Id="rId23" Type="http://schemas.openxmlformats.org/officeDocument/2006/relationships/slide" Target="slide30.xml"/><Relationship Id="rId10" Type="http://schemas.openxmlformats.org/officeDocument/2006/relationships/slide" Target="slide10.xml"/><Relationship Id="rId19" Type="http://schemas.openxmlformats.org/officeDocument/2006/relationships/slide" Target="slide25.xml"/><Relationship Id="rId4" Type="http://schemas.openxmlformats.org/officeDocument/2006/relationships/slide" Target="slide4.xml"/><Relationship Id="rId9" Type="http://schemas.openxmlformats.org/officeDocument/2006/relationships/slide" Target="slide9.xml"/><Relationship Id="rId14" Type="http://schemas.openxmlformats.org/officeDocument/2006/relationships/slide" Target="slide12.xml"/><Relationship Id="rId22" Type="http://schemas.openxmlformats.org/officeDocument/2006/relationships/slide" Target="slide3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13" Type="http://schemas.openxmlformats.org/officeDocument/2006/relationships/slide" Target="slide21.xml"/><Relationship Id="rId18" Type="http://schemas.openxmlformats.org/officeDocument/2006/relationships/slide" Target="slide29.xml"/><Relationship Id="rId26" Type="http://schemas.openxmlformats.org/officeDocument/2006/relationships/slide" Target="slide35.xml"/><Relationship Id="rId3" Type="http://schemas.openxmlformats.org/officeDocument/2006/relationships/slide" Target="slide3.xml"/><Relationship Id="rId21" Type="http://schemas.openxmlformats.org/officeDocument/2006/relationships/slide" Target="slide31.xml"/><Relationship Id="rId7" Type="http://schemas.openxmlformats.org/officeDocument/2006/relationships/slide" Target="slide5.xml"/><Relationship Id="rId12" Type="http://schemas.openxmlformats.org/officeDocument/2006/relationships/slide" Target="slide17.xml"/><Relationship Id="rId17" Type="http://schemas.openxmlformats.org/officeDocument/2006/relationships/slide" Target="slide28.xml"/><Relationship Id="rId25" Type="http://schemas.openxmlformats.org/officeDocument/2006/relationships/slide" Target="slide34.xml"/><Relationship Id="rId2" Type="http://schemas.openxmlformats.org/officeDocument/2006/relationships/slide" Target="slide2.xml"/><Relationship Id="rId16" Type="http://schemas.openxmlformats.org/officeDocument/2006/relationships/slide" Target="slide24.xml"/><Relationship Id="rId20" Type="http://schemas.openxmlformats.org/officeDocument/2006/relationships/slide" Target="slide27.xml"/><Relationship Id="rId1" Type="http://schemas.openxmlformats.org/officeDocument/2006/relationships/slideLayout" Target="../slideLayouts/slideLayout2.xml"/><Relationship Id="rId6" Type="http://schemas.openxmlformats.org/officeDocument/2006/relationships/slide" Target="slide8.xml"/><Relationship Id="rId11" Type="http://schemas.openxmlformats.org/officeDocument/2006/relationships/slide" Target="slide11.xml"/><Relationship Id="rId24" Type="http://schemas.openxmlformats.org/officeDocument/2006/relationships/slide" Target="slide33.xml"/><Relationship Id="rId5" Type="http://schemas.openxmlformats.org/officeDocument/2006/relationships/slide" Target="slide7.xml"/><Relationship Id="rId15" Type="http://schemas.openxmlformats.org/officeDocument/2006/relationships/slide" Target="slide14.xml"/><Relationship Id="rId23" Type="http://schemas.openxmlformats.org/officeDocument/2006/relationships/slide" Target="slide30.xml"/><Relationship Id="rId10" Type="http://schemas.openxmlformats.org/officeDocument/2006/relationships/slide" Target="slide10.xml"/><Relationship Id="rId19" Type="http://schemas.openxmlformats.org/officeDocument/2006/relationships/slide" Target="slide25.xml"/><Relationship Id="rId4" Type="http://schemas.openxmlformats.org/officeDocument/2006/relationships/slide" Target="slide4.xml"/><Relationship Id="rId9" Type="http://schemas.openxmlformats.org/officeDocument/2006/relationships/slide" Target="slide9.xml"/><Relationship Id="rId14" Type="http://schemas.openxmlformats.org/officeDocument/2006/relationships/slide" Target="slide12.xml"/><Relationship Id="rId22" Type="http://schemas.openxmlformats.org/officeDocument/2006/relationships/slide" Target="slide3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3" descr="C:\Users\Administrator\Desktop\新建文件夹1.19\图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4982" y="0"/>
            <a:ext cx="12270868" cy="6886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" name="组合 17"/>
          <p:cNvGrpSpPr/>
          <p:nvPr/>
        </p:nvGrpSpPr>
        <p:grpSpPr>
          <a:xfrm>
            <a:off x="8343" y="3707638"/>
            <a:ext cx="12192000" cy="1375395"/>
            <a:chOff x="-1524000" y="2705990"/>
            <a:chExt cx="12192000" cy="1375395"/>
          </a:xfrm>
        </p:grpSpPr>
        <p:cxnSp>
          <p:nvCxnSpPr>
            <p:cNvPr id="21" name="直接连接符 20"/>
            <p:cNvCxnSpPr/>
            <p:nvPr/>
          </p:nvCxnSpPr>
          <p:spPr>
            <a:xfrm>
              <a:off x="0" y="2807930"/>
              <a:ext cx="9144000" cy="0"/>
            </a:xfrm>
            <a:prstGeom prst="line">
              <a:avLst/>
            </a:prstGeom>
            <a:ln>
              <a:solidFill>
                <a:schemeClr val="bg1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组合 21"/>
            <p:cNvGrpSpPr/>
            <p:nvPr/>
          </p:nvGrpSpPr>
          <p:grpSpPr>
            <a:xfrm>
              <a:off x="-1524000" y="2705990"/>
              <a:ext cx="12192000" cy="1375395"/>
              <a:chOff x="-1524000" y="2705990"/>
              <a:chExt cx="12192000" cy="1375395"/>
            </a:xfrm>
          </p:grpSpPr>
          <p:sp>
            <p:nvSpPr>
              <p:cNvPr id="23" name="矩形 22"/>
              <p:cNvSpPr/>
              <p:nvPr/>
            </p:nvSpPr>
            <p:spPr>
              <a:xfrm>
                <a:off x="-1524000" y="2705990"/>
                <a:ext cx="12192000" cy="1292787"/>
              </a:xfrm>
              <a:prstGeom prst="rect">
                <a:avLst/>
              </a:prstGeom>
              <a:solidFill>
                <a:schemeClr val="bg1">
                  <a:alpha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3985218" y="3998778"/>
                <a:ext cx="6682781" cy="82606"/>
              </a:xfrm>
              <a:prstGeom prst="rect">
                <a:avLst/>
              </a:prstGeom>
              <a:solidFill>
                <a:srgbClr val="FFC000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-1524000" y="3998777"/>
                <a:ext cx="5509219" cy="82608"/>
              </a:xfrm>
              <a:prstGeom prst="rect">
                <a:avLst/>
              </a:prstGeom>
              <a:solidFill>
                <a:srgbClr val="92D050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26" name="图片 2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07" r="75889" b="6437"/>
          <a:stretch/>
        </p:blipFill>
        <p:spPr>
          <a:xfrm>
            <a:off x="1485346" y="3627150"/>
            <a:ext cx="1440612" cy="1536473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66" r="76101" b="6437"/>
          <a:stretch/>
        </p:blipFill>
        <p:spPr>
          <a:xfrm>
            <a:off x="1505548" y="3635658"/>
            <a:ext cx="1383104" cy="1438721"/>
          </a:xfrm>
          <a:prstGeom prst="rect">
            <a:avLst/>
          </a:prstGeom>
        </p:spPr>
      </p:pic>
      <p:sp>
        <p:nvSpPr>
          <p:cNvPr id="13" name="副标题 3"/>
          <p:cNvSpPr txBox="1">
            <a:spLocks/>
          </p:cNvSpPr>
          <p:nvPr/>
        </p:nvSpPr>
        <p:spPr>
          <a:xfrm>
            <a:off x="98319" y="3757579"/>
            <a:ext cx="1375261" cy="1188539"/>
          </a:xfrm>
          <a:prstGeom prst="rect">
            <a:avLst/>
          </a:prstGeom>
        </p:spPr>
        <p:txBody>
          <a:bodyPr anchor="ctr">
            <a:noAutofit/>
          </a:bodyPr>
          <a:lstStyle>
            <a:lvl1pPr marL="457200" indent="-457200" algn="l" defTabSz="12185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600" indent="-381000" algn="l" defTabSz="1218565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4000" indent="-304800" algn="l" defTabSz="12185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600" indent="-304800" algn="l" defTabSz="1218565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defTabSz="1218565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85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85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85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85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buNone/>
            </a:pPr>
            <a:r>
              <a:rPr lang="zh-CN" altLang="en-US" sz="3000" spc="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古诗文阅读</a:t>
            </a:r>
            <a:endParaRPr lang="zh-CN" altLang="en-US" sz="3000" spc="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标题 2"/>
          <p:cNvSpPr txBox="1">
            <a:spLocks/>
          </p:cNvSpPr>
          <p:nvPr/>
        </p:nvSpPr>
        <p:spPr>
          <a:xfrm>
            <a:off x="4158209" y="3717826"/>
            <a:ext cx="6814689" cy="151216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1218565" rtl="0" eaLnBrk="1" latinLnBrk="0" hangingPunct="1">
              <a:spcBef>
                <a:spcPct val="0"/>
              </a:spcBef>
              <a:buNone/>
              <a:defRPr sz="59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30000"/>
              </a:lnSpc>
            </a:pPr>
            <a:r>
              <a:rPr lang="zh-CN" altLang="en-US" sz="3600" b="1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/>
                <a:ea typeface="微软雅黑" pitchFamily="34" charset="-122"/>
                <a:cs typeface="Times New Roman"/>
              </a:rPr>
              <a:t>必修</a:t>
            </a:r>
            <a:r>
              <a:rPr lang="en-US" altLang="zh-CN" sz="3600" b="1" kern="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/>
                <a:ea typeface="微软雅黑" pitchFamily="34" charset="-122"/>
                <a:cs typeface="Times New Roman"/>
              </a:rPr>
              <a:t>2</a:t>
            </a:r>
          </a:p>
          <a:p>
            <a:pPr algn="r">
              <a:lnSpc>
                <a:spcPct val="130000"/>
              </a:lnSpc>
            </a:pPr>
            <a:r>
              <a:rPr lang="en-US" altLang="zh-CN" sz="2800" kern="100" spc="-200" dirty="0">
                <a:latin typeface="Times New Roman"/>
                <a:ea typeface="华文细黑"/>
                <a:cs typeface="Courier New"/>
              </a:rPr>
              <a:t>——《</a:t>
            </a:r>
            <a:r>
              <a:rPr lang="zh-CN" altLang="en-US" sz="2800" kern="100" spc="-200" dirty="0">
                <a:latin typeface="Times New Roman"/>
                <a:ea typeface="华文细黑"/>
                <a:cs typeface="Courier New"/>
              </a:rPr>
              <a:t>兰亭集序</a:t>
            </a:r>
            <a:r>
              <a:rPr lang="en-US" altLang="zh-CN" sz="2800" kern="100" spc="-200" dirty="0">
                <a:latin typeface="Times New Roman"/>
                <a:ea typeface="华文细黑"/>
                <a:cs typeface="Courier New"/>
              </a:rPr>
              <a:t>》《</a:t>
            </a:r>
            <a:r>
              <a:rPr lang="zh-CN" altLang="en-US" sz="2800" kern="100" spc="-200" dirty="0">
                <a:latin typeface="Times New Roman"/>
                <a:ea typeface="华文细黑"/>
                <a:cs typeface="Courier New"/>
              </a:rPr>
              <a:t>赤壁赋</a:t>
            </a:r>
            <a:r>
              <a:rPr lang="en-US" altLang="zh-CN" sz="2800" kern="100" spc="-200" dirty="0">
                <a:latin typeface="Times New Roman"/>
                <a:ea typeface="华文细黑"/>
                <a:cs typeface="Courier New"/>
              </a:rPr>
              <a:t>》《</a:t>
            </a:r>
            <a:r>
              <a:rPr lang="zh-CN" altLang="en-US" sz="2800" kern="100" spc="-200" dirty="0">
                <a:latin typeface="Times New Roman"/>
                <a:ea typeface="华文细黑"/>
                <a:cs typeface="Courier New"/>
              </a:rPr>
              <a:t>游褒禅山记</a:t>
            </a:r>
            <a:r>
              <a:rPr lang="en-US" altLang="zh-CN" sz="2800" kern="100" spc="-200" dirty="0">
                <a:latin typeface="Times New Roman"/>
                <a:ea typeface="华文细黑"/>
                <a:cs typeface="Courier New"/>
              </a:rPr>
              <a:t>》</a:t>
            </a:r>
            <a:endParaRPr lang="zh-CN" altLang="zh-CN" sz="2800" kern="100" spc="-200" dirty="0">
              <a:latin typeface="宋体" pitchFamily="2" charset="-122"/>
              <a:ea typeface="宋体" pitchFamily="2" charset="-122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731315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719059" y="731963"/>
            <a:ext cx="10776747" cy="2625823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9.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临川王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某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记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某：古人作文起稿，写到自己的名字，往往只作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某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，或在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某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上冠姓，以后誊写时才把姓名写出。根据书稿编的文集，也常保留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某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的字样。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41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1149783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2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1560221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3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1992269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0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3288413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</a:p>
        </p:txBody>
      </p:sp>
      <p:sp>
        <p:nvSpPr>
          <p:cNvPr id="51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3720461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</a:p>
        </p:txBody>
      </p:sp>
      <p:sp>
        <p:nvSpPr>
          <p:cNvPr id="52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2424317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3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2856365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</a:p>
        </p:txBody>
      </p:sp>
      <p:sp>
        <p:nvSpPr>
          <p:cNvPr id="54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4152509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</a:p>
        </p:txBody>
      </p:sp>
      <p:sp>
        <p:nvSpPr>
          <p:cNvPr id="55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4584557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solidFill>
                  <a:srgbClr val="0000FF"/>
                </a:solidFill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</a:p>
        </p:txBody>
      </p:sp>
      <p:sp>
        <p:nvSpPr>
          <p:cNvPr id="56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5016605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7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6312749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8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6744797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9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5448653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0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5880701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1" name="Rectangle 21">
            <a:hlinkClick r:id="rId16" action="ppaction://hlinksldjump"/>
          </p:cNvPr>
          <p:cNvSpPr>
            <a:spLocks noChangeArrowheads="1"/>
          </p:cNvSpPr>
          <p:nvPr/>
        </p:nvSpPr>
        <p:spPr bwMode="auto">
          <a:xfrm>
            <a:off x="7176845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2" name="Rectangle 21">
            <a:hlinkClick r:id="rId17" action="ppaction://hlinksldjump"/>
          </p:cNvPr>
          <p:cNvSpPr>
            <a:spLocks noChangeArrowheads="1"/>
          </p:cNvSpPr>
          <p:nvPr/>
        </p:nvSpPr>
        <p:spPr bwMode="auto">
          <a:xfrm>
            <a:off x="8472989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3" name="Rectangle 21">
            <a:hlinkClick r:id="rId18" action="ppaction://hlinksldjump"/>
          </p:cNvPr>
          <p:cNvSpPr>
            <a:spLocks noChangeArrowheads="1"/>
          </p:cNvSpPr>
          <p:nvPr/>
        </p:nvSpPr>
        <p:spPr bwMode="auto">
          <a:xfrm>
            <a:off x="8869077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4" name="Rectangle 21">
            <a:hlinkClick r:id="rId19" action="ppaction://hlinksldjump"/>
          </p:cNvPr>
          <p:cNvSpPr>
            <a:spLocks noChangeArrowheads="1"/>
          </p:cNvSpPr>
          <p:nvPr/>
        </p:nvSpPr>
        <p:spPr bwMode="auto">
          <a:xfrm>
            <a:off x="7608893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5" name="Rectangle 21">
            <a:hlinkClick r:id="rId20" action="ppaction://hlinksldjump"/>
          </p:cNvPr>
          <p:cNvSpPr>
            <a:spLocks noChangeArrowheads="1"/>
          </p:cNvSpPr>
          <p:nvPr/>
        </p:nvSpPr>
        <p:spPr bwMode="auto">
          <a:xfrm>
            <a:off x="8040941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6" name="Rectangle 21">
            <a:hlinkClick r:id="rId21" action="ppaction://hlinksldjump"/>
          </p:cNvPr>
          <p:cNvSpPr>
            <a:spLocks noChangeArrowheads="1"/>
          </p:cNvSpPr>
          <p:nvPr/>
        </p:nvSpPr>
        <p:spPr bwMode="auto">
          <a:xfrm>
            <a:off x="9749609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7" name="Rectangle 21">
            <a:hlinkClick r:id="rId22" action="ppaction://hlinksldjump"/>
          </p:cNvPr>
          <p:cNvSpPr>
            <a:spLocks noChangeArrowheads="1"/>
          </p:cNvSpPr>
          <p:nvPr/>
        </p:nvSpPr>
        <p:spPr bwMode="auto">
          <a:xfrm>
            <a:off x="10202256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8" name="Rectangle 21">
            <a:hlinkClick r:id="rId23" action="ppaction://hlinksldjump"/>
          </p:cNvPr>
          <p:cNvSpPr>
            <a:spLocks noChangeArrowheads="1"/>
          </p:cNvSpPr>
          <p:nvPr/>
        </p:nvSpPr>
        <p:spPr bwMode="auto">
          <a:xfrm>
            <a:off x="9317185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9" name="Rectangle 21">
            <a:hlinkClick r:id="rId24" action="ppaction://hlinksldjump"/>
          </p:cNvPr>
          <p:cNvSpPr>
            <a:spLocks noChangeArrowheads="1"/>
          </p:cNvSpPr>
          <p:nvPr/>
        </p:nvSpPr>
        <p:spPr bwMode="auto">
          <a:xfrm>
            <a:off x="10675123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2" name="Rectangle 21">
            <a:hlinkClick r:id="rId25" action="ppaction://hlinksldjump"/>
          </p:cNvPr>
          <p:cNvSpPr>
            <a:spLocks noChangeArrowheads="1"/>
          </p:cNvSpPr>
          <p:nvPr/>
        </p:nvSpPr>
        <p:spPr bwMode="auto">
          <a:xfrm>
            <a:off x="11093377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3" name="Rectangle 21">
            <a:hlinkClick r:id="rId26" action="ppaction://hlinksldjump"/>
          </p:cNvPr>
          <p:cNvSpPr>
            <a:spLocks noChangeArrowheads="1"/>
          </p:cNvSpPr>
          <p:nvPr/>
        </p:nvSpPr>
        <p:spPr bwMode="auto">
          <a:xfrm>
            <a:off x="11531854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44533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487979" y="593171"/>
            <a:ext cx="11214326" cy="4001071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b="1" kern="100" dirty="0">
                <a:solidFill>
                  <a:srgbClr val="0000FF"/>
                </a:solidFill>
                <a:latin typeface="宋体"/>
                <a:ea typeface="微软雅黑"/>
                <a:cs typeface="Times New Roman"/>
              </a:rPr>
              <a:t>二、理解常见文言实词在文中的含义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b="1" kern="100" dirty="0">
                <a:latin typeface="Times New Roman"/>
                <a:ea typeface="华文细黑"/>
                <a:cs typeface="Courier New"/>
              </a:rPr>
              <a:t>10.</a:t>
            </a:r>
            <a:r>
              <a:rPr lang="zh-CN" altLang="zh-CN" sz="2800" b="1" kern="100" dirty="0">
                <a:latin typeface="Times New Roman"/>
                <a:ea typeface="华文细黑"/>
                <a:cs typeface="Times New Roman"/>
              </a:rPr>
              <a:t>写出下列通假字的本字，并解释其义</a:t>
            </a:r>
            <a:endParaRPr lang="zh-CN" altLang="zh-CN" sz="1050" b="1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悟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言一室之内　</a:t>
            </a:r>
            <a:r>
              <a:rPr lang="en-US" altLang="zh-CN" sz="2800" kern="100" dirty="0" smtClean="0">
                <a:latin typeface="Times New Roman"/>
                <a:ea typeface="华文细黑"/>
                <a:cs typeface="Times New Roman"/>
              </a:rPr>
              <a:t>	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通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800" kern="100" dirty="0" smtClean="0">
                <a:latin typeface="宋体"/>
                <a:ea typeface="Times New Roman"/>
                <a:cs typeface="Courier New"/>
              </a:rPr>
              <a:t>________</a:t>
            </a:r>
            <a:endParaRPr lang="zh-CN" altLang="zh-CN" sz="1050" kern="100" dirty="0" smtClean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举酒</a:t>
            </a:r>
            <a:r>
              <a:rPr lang="zh-CN" altLang="zh-CN" sz="2800" kern="100" dirty="0" smtClean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属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客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  		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通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_____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800" kern="100" dirty="0">
                <a:latin typeface="宋体"/>
                <a:ea typeface="Times New Roman"/>
                <a:cs typeface="Courier New"/>
              </a:rPr>
              <a:t>_________</a:t>
            </a:r>
            <a:endParaRPr lang="zh-CN" altLang="zh-CN" sz="1050" kern="100" dirty="0" smtClean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3)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冯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虚御风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  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		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通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_____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800" kern="100" dirty="0" smtClean="0">
                <a:latin typeface="宋体"/>
                <a:ea typeface="Times New Roman"/>
                <a:cs typeface="Courier New"/>
              </a:rPr>
              <a:t>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(4)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长乐王回深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父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  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	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通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_____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800" kern="100" dirty="0" smtClean="0">
                <a:latin typeface="宋体"/>
                <a:ea typeface="Times New Roman"/>
                <a:cs typeface="Courier New"/>
              </a:rPr>
              <a:t>_____________</a:t>
            </a:r>
            <a:r>
              <a:rPr lang="en-US" altLang="zh-CN" sz="2800" kern="100" dirty="0">
                <a:latin typeface="宋体"/>
                <a:ea typeface="Times New Roman"/>
                <a:cs typeface="Courier New"/>
              </a:rPr>
              <a:t>_____</a:t>
            </a:r>
            <a:r>
              <a:rPr lang="en-US" altLang="zh-CN" sz="2800" kern="100" dirty="0" smtClean="0">
                <a:latin typeface="宋体"/>
                <a:ea typeface="Times New Roman"/>
                <a:cs typeface="Courier New"/>
              </a:rPr>
              <a:t>_____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41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1149783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2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1560221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3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1992269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5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3288413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</a:p>
        </p:txBody>
      </p:sp>
      <p:sp>
        <p:nvSpPr>
          <p:cNvPr id="46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3720461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</a:p>
        </p:txBody>
      </p:sp>
      <p:sp>
        <p:nvSpPr>
          <p:cNvPr id="47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2424317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8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2856365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</a:p>
        </p:txBody>
      </p:sp>
      <p:sp>
        <p:nvSpPr>
          <p:cNvPr id="49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4152509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</a:p>
        </p:txBody>
      </p:sp>
      <p:sp>
        <p:nvSpPr>
          <p:cNvPr id="50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4584557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</a:p>
        </p:txBody>
      </p:sp>
      <p:sp>
        <p:nvSpPr>
          <p:cNvPr id="51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5016605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solidFill>
                  <a:srgbClr val="0000FF"/>
                </a:solidFill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</a:p>
        </p:txBody>
      </p:sp>
      <p:sp>
        <p:nvSpPr>
          <p:cNvPr id="52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6312749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3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6744797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4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5448653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5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5880701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6" name="Rectangle 21">
            <a:hlinkClick r:id="rId16" action="ppaction://hlinksldjump"/>
          </p:cNvPr>
          <p:cNvSpPr>
            <a:spLocks noChangeArrowheads="1"/>
          </p:cNvSpPr>
          <p:nvPr/>
        </p:nvSpPr>
        <p:spPr bwMode="auto">
          <a:xfrm>
            <a:off x="7176845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7" name="Rectangle 21">
            <a:hlinkClick r:id="rId17" action="ppaction://hlinksldjump"/>
          </p:cNvPr>
          <p:cNvSpPr>
            <a:spLocks noChangeArrowheads="1"/>
          </p:cNvSpPr>
          <p:nvPr/>
        </p:nvSpPr>
        <p:spPr bwMode="auto">
          <a:xfrm>
            <a:off x="8472989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8" name="Rectangle 21">
            <a:hlinkClick r:id="rId18" action="ppaction://hlinksldjump"/>
          </p:cNvPr>
          <p:cNvSpPr>
            <a:spLocks noChangeArrowheads="1"/>
          </p:cNvSpPr>
          <p:nvPr/>
        </p:nvSpPr>
        <p:spPr bwMode="auto">
          <a:xfrm>
            <a:off x="8869077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9" name="Rectangle 21">
            <a:hlinkClick r:id="rId19" action="ppaction://hlinksldjump"/>
          </p:cNvPr>
          <p:cNvSpPr>
            <a:spLocks noChangeArrowheads="1"/>
          </p:cNvSpPr>
          <p:nvPr/>
        </p:nvSpPr>
        <p:spPr bwMode="auto">
          <a:xfrm>
            <a:off x="7608893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0" name="Rectangle 21">
            <a:hlinkClick r:id="rId20" action="ppaction://hlinksldjump"/>
          </p:cNvPr>
          <p:cNvSpPr>
            <a:spLocks noChangeArrowheads="1"/>
          </p:cNvSpPr>
          <p:nvPr/>
        </p:nvSpPr>
        <p:spPr bwMode="auto">
          <a:xfrm>
            <a:off x="8040941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1" name="Rectangle 21">
            <a:hlinkClick r:id="rId21" action="ppaction://hlinksldjump"/>
          </p:cNvPr>
          <p:cNvSpPr>
            <a:spLocks noChangeArrowheads="1"/>
          </p:cNvSpPr>
          <p:nvPr/>
        </p:nvSpPr>
        <p:spPr bwMode="auto">
          <a:xfrm>
            <a:off x="9749609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2" name="Rectangle 21">
            <a:hlinkClick r:id="rId22" action="ppaction://hlinksldjump"/>
          </p:cNvPr>
          <p:cNvSpPr>
            <a:spLocks noChangeArrowheads="1"/>
          </p:cNvSpPr>
          <p:nvPr/>
        </p:nvSpPr>
        <p:spPr bwMode="auto">
          <a:xfrm>
            <a:off x="10202256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3" name="Rectangle 21">
            <a:hlinkClick r:id="rId23" action="ppaction://hlinksldjump"/>
          </p:cNvPr>
          <p:cNvSpPr>
            <a:spLocks noChangeArrowheads="1"/>
          </p:cNvSpPr>
          <p:nvPr/>
        </p:nvSpPr>
        <p:spPr bwMode="auto">
          <a:xfrm>
            <a:off x="9317185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4" name="Rectangle 21">
            <a:hlinkClick r:id="rId24" action="ppaction://hlinksldjump"/>
          </p:cNvPr>
          <p:cNvSpPr>
            <a:spLocks noChangeArrowheads="1"/>
          </p:cNvSpPr>
          <p:nvPr/>
        </p:nvSpPr>
        <p:spPr bwMode="auto">
          <a:xfrm>
            <a:off x="10675123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7" name="Rectangle 21">
            <a:hlinkClick r:id="rId25" action="ppaction://hlinksldjump"/>
          </p:cNvPr>
          <p:cNvSpPr>
            <a:spLocks noChangeArrowheads="1"/>
          </p:cNvSpPr>
          <p:nvPr/>
        </p:nvSpPr>
        <p:spPr bwMode="auto">
          <a:xfrm>
            <a:off x="11093377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8" name="Rectangle 21">
            <a:hlinkClick r:id="rId26" action="ppaction://hlinksldjump"/>
          </p:cNvPr>
          <p:cNvSpPr>
            <a:spLocks noChangeArrowheads="1"/>
          </p:cNvSpPr>
          <p:nvPr/>
        </p:nvSpPr>
        <p:spPr bwMode="auto">
          <a:xfrm>
            <a:off x="11531854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4367014" y="1791336"/>
            <a:ext cx="1385197" cy="719147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r>
              <a:rPr lang="en-US" altLang="zh-CN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晤</a:t>
            </a:r>
            <a:r>
              <a:rPr lang="en-US" altLang="zh-CN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”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5874990" y="1763694"/>
            <a:ext cx="1324484" cy="719147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面对面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4405114" y="2446632"/>
            <a:ext cx="1404440" cy="719916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r>
              <a:rPr lang="en-US" altLang="zh-CN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嘱</a:t>
            </a:r>
            <a:r>
              <a:rPr lang="en-US" altLang="zh-CN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”</a:t>
            </a:r>
            <a:endParaRPr lang="zh-CN" altLang="en-US" sz="2800" kern="100" dirty="0">
              <a:solidFill>
                <a:srgbClr val="C00000"/>
              </a:solidFill>
              <a:latin typeface="Times New Roman"/>
              <a:ea typeface="华文细黑"/>
              <a:cs typeface="Times New Roman"/>
            </a:endParaRPr>
          </a:p>
        </p:txBody>
      </p:sp>
      <p:pic>
        <p:nvPicPr>
          <p:cNvPr id="31" name="图片 30"/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7534" y="5503233"/>
            <a:ext cx="3066035" cy="950897"/>
          </a:xfrm>
          <a:prstGeom prst="rect">
            <a:avLst/>
          </a:prstGeom>
        </p:spPr>
      </p:pic>
      <p:sp>
        <p:nvSpPr>
          <p:cNvPr id="32" name="矩形 31"/>
          <p:cNvSpPr/>
          <p:nvPr/>
        </p:nvSpPr>
        <p:spPr>
          <a:xfrm>
            <a:off x="5874990" y="2421682"/>
            <a:ext cx="1762888" cy="597369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劝人饮酒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4450359" y="3082311"/>
            <a:ext cx="1404440" cy="719916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r>
              <a:rPr lang="en-US" altLang="zh-CN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凭</a:t>
            </a:r>
            <a:r>
              <a:rPr lang="en-US" altLang="zh-CN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”</a:t>
            </a:r>
            <a:endParaRPr lang="zh-CN" altLang="en-US" sz="2800" kern="100" dirty="0">
              <a:solidFill>
                <a:srgbClr val="C00000"/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5874990" y="3050704"/>
            <a:ext cx="1807402" cy="719147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乘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4450359" y="3717990"/>
            <a:ext cx="1404440" cy="719916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r>
              <a:rPr lang="en-US" altLang="zh-CN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甫</a:t>
            </a:r>
            <a:r>
              <a:rPr lang="en-US" altLang="zh-CN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”</a:t>
            </a:r>
            <a:endParaRPr lang="zh-CN" altLang="en-US" sz="2800" kern="100" dirty="0">
              <a:solidFill>
                <a:srgbClr val="C00000"/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5874990" y="3676858"/>
            <a:ext cx="4173089" cy="719147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古代男子名字后加的美称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644533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1"/>
                  </p:tgtEl>
                </p:cond>
              </p:nextCondLst>
            </p:seq>
          </p:childTnLst>
        </p:cTn>
      </p:par>
    </p:tnLst>
    <p:bldLst>
      <p:bldP spid="28" grpId="0"/>
      <p:bldP spid="28" grpId="1"/>
      <p:bldP spid="29" grpId="0"/>
      <p:bldP spid="29" grpId="1"/>
      <p:bldP spid="30" grpId="0"/>
      <p:bldP spid="30" grpId="1"/>
      <p:bldP spid="32" grpId="0"/>
      <p:bldP spid="32" grpId="1"/>
      <p:bldP spid="33" grpId="0"/>
      <p:bldP spid="33" grpId="1"/>
      <p:bldP spid="34" grpId="0"/>
      <p:bldP spid="34" grpId="1"/>
      <p:bldP spid="35" grpId="0"/>
      <p:bldP spid="35" grpId="1"/>
      <p:bldP spid="36" grpId="0"/>
      <p:bldP spid="36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568957" y="261442"/>
            <a:ext cx="11103293" cy="5940063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b="1" kern="100" dirty="0">
                <a:latin typeface="Times New Roman"/>
                <a:ea typeface="华文细黑"/>
                <a:cs typeface="Courier New"/>
              </a:rPr>
              <a:t>11.</a:t>
            </a:r>
            <a:r>
              <a:rPr lang="zh-CN" altLang="zh-CN" sz="2800" b="1" kern="100" dirty="0">
                <a:latin typeface="Times New Roman"/>
                <a:ea typeface="华文细黑"/>
                <a:cs typeface="Times New Roman"/>
              </a:rPr>
              <a:t>解释下列句中加颜色的实词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列坐其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次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800" kern="100" dirty="0" smtClean="0">
                <a:latin typeface="宋体"/>
                <a:ea typeface="Times New Roman"/>
                <a:cs typeface="Courier New"/>
              </a:rPr>
              <a:t>______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足以极视听之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娱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800" kern="100" dirty="0" smtClean="0">
                <a:latin typeface="宋体"/>
                <a:ea typeface="Times New Roman"/>
                <a:cs typeface="Courier New"/>
              </a:rPr>
              <a:t>______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(3)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信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可乐也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800" kern="100" dirty="0" smtClean="0">
                <a:latin typeface="宋体"/>
                <a:ea typeface="Times New Roman"/>
                <a:cs typeface="Courier New"/>
              </a:rPr>
              <a:t>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(4)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向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之所欣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800" kern="100" dirty="0" smtClean="0">
                <a:latin typeface="宋体"/>
                <a:ea typeface="Times New Roman"/>
                <a:cs typeface="Courier New"/>
              </a:rPr>
              <a:t>___________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(5)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凌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万顷之茫然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800" kern="100" dirty="0" smtClean="0">
                <a:latin typeface="宋体"/>
                <a:ea typeface="Times New Roman"/>
                <a:cs typeface="Courier New"/>
              </a:rPr>
              <a:t>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(6)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浩浩乎如冯虚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御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风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800" kern="100" dirty="0" smtClean="0">
                <a:latin typeface="宋体"/>
                <a:ea typeface="Times New Roman"/>
                <a:cs typeface="Courier New"/>
              </a:rPr>
              <a:t>____ 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7)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山川相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缪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800" kern="100" dirty="0" smtClean="0">
                <a:latin typeface="宋体"/>
                <a:ea typeface="Times New Roman"/>
                <a:cs typeface="Courier New"/>
              </a:rPr>
              <a:t>_________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(8)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而吾与子之所共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适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800" kern="100" dirty="0" smtClean="0">
                <a:latin typeface="宋体"/>
                <a:ea typeface="Times New Roman"/>
                <a:cs typeface="Courier New"/>
              </a:rPr>
              <a:t>______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41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1149783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2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1560221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3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1992269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5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3288413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</a:p>
        </p:txBody>
      </p:sp>
      <p:sp>
        <p:nvSpPr>
          <p:cNvPr id="46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3720461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</a:p>
        </p:txBody>
      </p:sp>
      <p:sp>
        <p:nvSpPr>
          <p:cNvPr id="47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2424317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8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2856365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</a:p>
        </p:txBody>
      </p:sp>
      <p:sp>
        <p:nvSpPr>
          <p:cNvPr id="49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4152509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</a:p>
        </p:txBody>
      </p:sp>
      <p:sp>
        <p:nvSpPr>
          <p:cNvPr id="50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4584557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</a:p>
        </p:txBody>
      </p:sp>
      <p:sp>
        <p:nvSpPr>
          <p:cNvPr id="51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5016605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2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6312749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3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6744797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4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5448653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solidFill>
                  <a:srgbClr val="0000FF"/>
                </a:solidFill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</a:p>
        </p:txBody>
      </p:sp>
      <p:sp>
        <p:nvSpPr>
          <p:cNvPr id="55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5880701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6" name="Rectangle 21">
            <a:hlinkClick r:id="rId16" action="ppaction://hlinksldjump"/>
          </p:cNvPr>
          <p:cNvSpPr>
            <a:spLocks noChangeArrowheads="1"/>
          </p:cNvSpPr>
          <p:nvPr/>
        </p:nvSpPr>
        <p:spPr bwMode="auto">
          <a:xfrm>
            <a:off x="7176845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7" name="Rectangle 21">
            <a:hlinkClick r:id="rId17" action="ppaction://hlinksldjump"/>
          </p:cNvPr>
          <p:cNvSpPr>
            <a:spLocks noChangeArrowheads="1"/>
          </p:cNvSpPr>
          <p:nvPr/>
        </p:nvSpPr>
        <p:spPr bwMode="auto">
          <a:xfrm>
            <a:off x="8472989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8" name="Rectangle 21">
            <a:hlinkClick r:id="rId18" action="ppaction://hlinksldjump"/>
          </p:cNvPr>
          <p:cNvSpPr>
            <a:spLocks noChangeArrowheads="1"/>
          </p:cNvSpPr>
          <p:nvPr/>
        </p:nvSpPr>
        <p:spPr bwMode="auto">
          <a:xfrm>
            <a:off x="8869077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9" name="Rectangle 21">
            <a:hlinkClick r:id="rId19" action="ppaction://hlinksldjump"/>
          </p:cNvPr>
          <p:cNvSpPr>
            <a:spLocks noChangeArrowheads="1"/>
          </p:cNvSpPr>
          <p:nvPr/>
        </p:nvSpPr>
        <p:spPr bwMode="auto">
          <a:xfrm>
            <a:off x="7608893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0" name="Rectangle 21">
            <a:hlinkClick r:id="rId20" action="ppaction://hlinksldjump"/>
          </p:cNvPr>
          <p:cNvSpPr>
            <a:spLocks noChangeArrowheads="1"/>
          </p:cNvSpPr>
          <p:nvPr/>
        </p:nvSpPr>
        <p:spPr bwMode="auto">
          <a:xfrm>
            <a:off x="8040941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1" name="Rectangle 21">
            <a:hlinkClick r:id="rId21" action="ppaction://hlinksldjump"/>
          </p:cNvPr>
          <p:cNvSpPr>
            <a:spLocks noChangeArrowheads="1"/>
          </p:cNvSpPr>
          <p:nvPr/>
        </p:nvSpPr>
        <p:spPr bwMode="auto">
          <a:xfrm>
            <a:off x="9749609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2" name="Rectangle 21">
            <a:hlinkClick r:id="rId22" action="ppaction://hlinksldjump"/>
          </p:cNvPr>
          <p:cNvSpPr>
            <a:spLocks noChangeArrowheads="1"/>
          </p:cNvSpPr>
          <p:nvPr/>
        </p:nvSpPr>
        <p:spPr bwMode="auto">
          <a:xfrm>
            <a:off x="10202256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3" name="Rectangle 21">
            <a:hlinkClick r:id="rId23" action="ppaction://hlinksldjump"/>
          </p:cNvPr>
          <p:cNvSpPr>
            <a:spLocks noChangeArrowheads="1"/>
          </p:cNvSpPr>
          <p:nvPr/>
        </p:nvSpPr>
        <p:spPr bwMode="auto">
          <a:xfrm>
            <a:off x="9317185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4" name="Rectangle 21">
            <a:hlinkClick r:id="rId24" action="ppaction://hlinksldjump"/>
          </p:cNvPr>
          <p:cNvSpPr>
            <a:spLocks noChangeArrowheads="1"/>
          </p:cNvSpPr>
          <p:nvPr/>
        </p:nvSpPr>
        <p:spPr bwMode="auto">
          <a:xfrm>
            <a:off x="10675123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7" name="Rectangle 21">
            <a:hlinkClick r:id="rId25" action="ppaction://hlinksldjump"/>
          </p:cNvPr>
          <p:cNvSpPr>
            <a:spLocks noChangeArrowheads="1"/>
          </p:cNvSpPr>
          <p:nvPr/>
        </p:nvSpPr>
        <p:spPr bwMode="auto">
          <a:xfrm>
            <a:off x="11093377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8" name="Rectangle 21">
            <a:hlinkClick r:id="rId26" action="ppaction://hlinksldjump"/>
          </p:cNvPr>
          <p:cNvSpPr>
            <a:spLocks noChangeArrowheads="1"/>
          </p:cNvSpPr>
          <p:nvPr/>
        </p:nvSpPr>
        <p:spPr bwMode="auto">
          <a:xfrm>
            <a:off x="11531854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2845321" y="785481"/>
            <a:ext cx="1385197" cy="719147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旁边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3925441" y="1414503"/>
            <a:ext cx="1324484" cy="719147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乐趣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2710830" y="2061642"/>
            <a:ext cx="1404440" cy="719916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实在</a:t>
            </a:r>
            <a:endParaRPr lang="zh-CN" altLang="en-US" sz="2800" kern="100" dirty="0">
              <a:solidFill>
                <a:srgbClr val="C00000"/>
              </a:solidFill>
              <a:latin typeface="Times New Roman"/>
              <a:ea typeface="华文细黑"/>
              <a:cs typeface="Times New Roman"/>
            </a:endParaRPr>
          </a:p>
        </p:txBody>
      </p:sp>
      <p:pic>
        <p:nvPicPr>
          <p:cNvPr id="31" name="图片 30"/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7534" y="5503233"/>
            <a:ext cx="3066035" cy="950897"/>
          </a:xfrm>
          <a:prstGeom prst="rect">
            <a:avLst/>
          </a:prstGeom>
        </p:spPr>
      </p:pic>
      <p:sp>
        <p:nvSpPr>
          <p:cNvPr id="32" name="矩形 31"/>
          <p:cNvSpPr/>
          <p:nvPr/>
        </p:nvSpPr>
        <p:spPr>
          <a:xfrm>
            <a:off x="2809983" y="2709714"/>
            <a:ext cx="2133095" cy="597369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以前，过去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3502918" y="3314353"/>
            <a:ext cx="1404440" cy="719916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越过</a:t>
            </a:r>
            <a:endParaRPr lang="zh-CN" altLang="en-US" sz="2800" kern="100" dirty="0">
              <a:solidFill>
                <a:srgbClr val="C00000"/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287804" y="4006791"/>
            <a:ext cx="1807402" cy="719147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驾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2785737" y="4625355"/>
            <a:ext cx="1869309" cy="719916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缭、盘绕</a:t>
            </a:r>
            <a:endParaRPr lang="zh-CN" altLang="en-US" sz="2800" kern="100" dirty="0">
              <a:solidFill>
                <a:srgbClr val="C00000"/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4295007" y="5263902"/>
            <a:ext cx="1152128" cy="812506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享有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644533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1"/>
                  </p:tgtEl>
                </p:cond>
              </p:nextCondLst>
            </p:seq>
          </p:childTnLst>
        </p:cTn>
      </p:par>
    </p:tnLst>
    <p:bldLst>
      <p:bldP spid="28" grpId="0"/>
      <p:bldP spid="28" grpId="1"/>
      <p:bldP spid="29" grpId="0"/>
      <p:bldP spid="29" grpId="1"/>
      <p:bldP spid="30" grpId="0"/>
      <p:bldP spid="30" grpId="1"/>
      <p:bldP spid="32" grpId="0"/>
      <p:bldP spid="32" grpId="1"/>
      <p:bldP spid="33" grpId="0"/>
      <p:bldP spid="33" grpId="1"/>
      <p:bldP spid="34" grpId="0"/>
      <p:bldP spid="34" grpId="1"/>
      <p:bldP spid="35" grpId="0"/>
      <p:bldP spid="35" grpId="1"/>
      <p:bldP spid="36" grpId="0"/>
      <p:bldP spid="36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568957" y="112335"/>
            <a:ext cx="11103293" cy="6155507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(9)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苟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非吾之所有：</a:t>
            </a:r>
            <a:r>
              <a:rPr lang="zh-CN" altLang="zh-CN" sz="2800" kern="100" dirty="0">
                <a:latin typeface="宋体"/>
                <a:ea typeface="Times New Roman"/>
                <a:cs typeface="Courier New"/>
              </a:rPr>
              <a:t> </a:t>
            </a:r>
            <a:r>
              <a:rPr lang="en-US" altLang="zh-CN" sz="2800" kern="100" dirty="0" smtClean="0">
                <a:latin typeface="宋体"/>
                <a:ea typeface="Times New Roman"/>
                <a:cs typeface="Courier New"/>
              </a:rPr>
              <a:t>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(10)</a:t>
            </a:r>
            <a:r>
              <a:rPr lang="zh-CN" altLang="zh-CN" sz="2800" kern="100" dirty="0" smtClean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纵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一苇之所如：</a:t>
            </a:r>
            <a:r>
              <a:rPr lang="en-US" altLang="zh-CN" sz="2800" kern="100" dirty="0" smtClean="0">
                <a:latin typeface="宋体"/>
                <a:ea typeface="Times New Roman"/>
                <a:cs typeface="Courier New"/>
              </a:rPr>
              <a:t>___</a:t>
            </a:r>
            <a:endParaRPr lang="zh-CN" altLang="zh-CN" sz="1050" kern="100" dirty="0" smtClean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11)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知不可乎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骤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得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800" kern="100" dirty="0" smtClean="0">
                <a:latin typeface="宋体"/>
                <a:ea typeface="Times New Roman"/>
                <a:cs typeface="Courier New"/>
              </a:rPr>
              <a:t>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(12)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而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卒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莫消长也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800" kern="100" dirty="0" smtClean="0">
                <a:latin typeface="宋体"/>
                <a:ea typeface="Times New Roman"/>
                <a:cs typeface="Courier New"/>
              </a:rPr>
              <a:t>______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(13)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则天地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曾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不能以一瞬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800" kern="100" dirty="0" smtClean="0">
                <a:latin typeface="宋体"/>
                <a:ea typeface="Times New Roman"/>
                <a:cs typeface="Courier New"/>
              </a:rPr>
              <a:t>_____________________________________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(14)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褒禅山亦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谓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之华山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800" kern="100" dirty="0" smtClean="0">
                <a:latin typeface="宋体"/>
                <a:ea typeface="Times New Roman"/>
                <a:cs typeface="Courier New"/>
              </a:rPr>
              <a:t>_______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(15)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其文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漫灭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800" kern="100" dirty="0" smtClean="0">
                <a:latin typeface="宋体"/>
                <a:ea typeface="Times New Roman"/>
                <a:cs typeface="Courier New"/>
              </a:rPr>
              <a:t>__________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(16)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余与四人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拥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火以入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800" kern="100" dirty="0" smtClean="0">
                <a:latin typeface="宋体"/>
                <a:ea typeface="Times New Roman"/>
                <a:cs typeface="Courier New"/>
              </a:rPr>
              <a:t>______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(17)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有碑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仆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道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800" kern="100" dirty="0" smtClean="0">
                <a:latin typeface="宋体"/>
                <a:ea typeface="Times New Roman"/>
                <a:cs typeface="Courier New"/>
              </a:rPr>
              <a:t>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(18)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夫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夷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以近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800" kern="100" dirty="0" smtClean="0">
                <a:latin typeface="宋体"/>
                <a:ea typeface="Times New Roman"/>
                <a:cs typeface="Courier New"/>
              </a:rPr>
              <a:t>_____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41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1149783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2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1560221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3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1992269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5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3288413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</a:p>
        </p:txBody>
      </p:sp>
      <p:sp>
        <p:nvSpPr>
          <p:cNvPr id="46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3720461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</a:p>
        </p:txBody>
      </p:sp>
      <p:sp>
        <p:nvSpPr>
          <p:cNvPr id="47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2424317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8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2856365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</a:p>
        </p:txBody>
      </p:sp>
      <p:sp>
        <p:nvSpPr>
          <p:cNvPr id="49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4152509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</a:p>
        </p:txBody>
      </p:sp>
      <p:sp>
        <p:nvSpPr>
          <p:cNvPr id="50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4584557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</a:p>
        </p:txBody>
      </p:sp>
      <p:sp>
        <p:nvSpPr>
          <p:cNvPr id="51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5016605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2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6312749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3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6744797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4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5448653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solidFill>
                  <a:srgbClr val="0000FF"/>
                </a:solidFill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</a:p>
        </p:txBody>
      </p:sp>
      <p:sp>
        <p:nvSpPr>
          <p:cNvPr id="55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5880701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6" name="Rectangle 21">
            <a:hlinkClick r:id="rId16" action="ppaction://hlinksldjump"/>
          </p:cNvPr>
          <p:cNvSpPr>
            <a:spLocks noChangeArrowheads="1"/>
          </p:cNvSpPr>
          <p:nvPr/>
        </p:nvSpPr>
        <p:spPr bwMode="auto">
          <a:xfrm>
            <a:off x="7176845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7" name="Rectangle 21">
            <a:hlinkClick r:id="rId17" action="ppaction://hlinksldjump"/>
          </p:cNvPr>
          <p:cNvSpPr>
            <a:spLocks noChangeArrowheads="1"/>
          </p:cNvSpPr>
          <p:nvPr/>
        </p:nvSpPr>
        <p:spPr bwMode="auto">
          <a:xfrm>
            <a:off x="8472989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8" name="Rectangle 21">
            <a:hlinkClick r:id="rId18" action="ppaction://hlinksldjump"/>
          </p:cNvPr>
          <p:cNvSpPr>
            <a:spLocks noChangeArrowheads="1"/>
          </p:cNvSpPr>
          <p:nvPr/>
        </p:nvSpPr>
        <p:spPr bwMode="auto">
          <a:xfrm>
            <a:off x="8869077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9" name="Rectangle 21">
            <a:hlinkClick r:id="rId19" action="ppaction://hlinksldjump"/>
          </p:cNvPr>
          <p:cNvSpPr>
            <a:spLocks noChangeArrowheads="1"/>
          </p:cNvSpPr>
          <p:nvPr/>
        </p:nvSpPr>
        <p:spPr bwMode="auto">
          <a:xfrm>
            <a:off x="7608893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0" name="Rectangle 21">
            <a:hlinkClick r:id="rId20" action="ppaction://hlinksldjump"/>
          </p:cNvPr>
          <p:cNvSpPr>
            <a:spLocks noChangeArrowheads="1"/>
          </p:cNvSpPr>
          <p:nvPr/>
        </p:nvSpPr>
        <p:spPr bwMode="auto">
          <a:xfrm>
            <a:off x="8040941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1" name="Rectangle 21">
            <a:hlinkClick r:id="rId21" action="ppaction://hlinksldjump"/>
          </p:cNvPr>
          <p:cNvSpPr>
            <a:spLocks noChangeArrowheads="1"/>
          </p:cNvSpPr>
          <p:nvPr/>
        </p:nvSpPr>
        <p:spPr bwMode="auto">
          <a:xfrm>
            <a:off x="9749609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2" name="Rectangle 21">
            <a:hlinkClick r:id="rId22" action="ppaction://hlinksldjump"/>
          </p:cNvPr>
          <p:cNvSpPr>
            <a:spLocks noChangeArrowheads="1"/>
          </p:cNvSpPr>
          <p:nvPr/>
        </p:nvSpPr>
        <p:spPr bwMode="auto">
          <a:xfrm>
            <a:off x="10202256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3" name="Rectangle 21">
            <a:hlinkClick r:id="rId23" action="ppaction://hlinksldjump"/>
          </p:cNvPr>
          <p:cNvSpPr>
            <a:spLocks noChangeArrowheads="1"/>
          </p:cNvSpPr>
          <p:nvPr/>
        </p:nvSpPr>
        <p:spPr bwMode="auto">
          <a:xfrm>
            <a:off x="9317185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4" name="Rectangle 21">
            <a:hlinkClick r:id="rId24" action="ppaction://hlinksldjump"/>
          </p:cNvPr>
          <p:cNvSpPr>
            <a:spLocks noChangeArrowheads="1"/>
          </p:cNvSpPr>
          <p:nvPr/>
        </p:nvSpPr>
        <p:spPr bwMode="auto">
          <a:xfrm>
            <a:off x="10675123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7" name="Rectangle 21">
            <a:hlinkClick r:id="rId25" action="ppaction://hlinksldjump"/>
          </p:cNvPr>
          <p:cNvSpPr>
            <a:spLocks noChangeArrowheads="1"/>
          </p:cNvSpPr>
          <p:nvPr/>
        </p:nvSpPr>
        <p:spPr bwMode="auto">
          <a:xfrm>
            <a:off x="11093377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8" name="Rectangle 21">
            <a:hlinkClick r:id="rId26" action="ppaction://hlinksldjump"/>
          </p:cNvPr>
          <p:cNvSpPr>
            <a:spLocks noChangeArrowheads="1"/>
          </p:cNvSpPr>
          <p:nvPr/>
        </p:nvSpPr>
        <p:spPr bwMode="auto">
          <a:xfrm>
            <a:off x="11531854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3771900" y="-25568"/>
            <a:ext cx="1385197" cy="719147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如果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3699892" y="603454"/>
            <a:ext cx="1324484" cy="719147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任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682654" y="1125538"/>
            <a:ext cx="1404440" cy="719916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屡次</a:t>
            </a:r>
            <a:endParaRPr lang="zh-CN" altLang="en-US" sz="2800" kern="100" dirty="0">
              <a:solidFill>
                <a:srgbClr val="C00000"/>
              </a:solidFill>
              <a:latin typeface="Times New Roman"/>
              <a:ea typeface="华文细黑"/>
              <a:cs typeface="Times New Roman"/>
            </a:endParaRPr>
          </a:p>
        </p:txBody>
      </p:sp>
      <p:pic>
        <p:nvPicPr>
          <p:cNvPr id="31" name="图片 30"/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7534" y="5503233"/>
            <a:ext cx="3066035" cy="950897"/>
          </a:xfrm>
          <a:prstGeom prst="rect">
            <a:avLst/>
          </a:prstGeom>
        </p:spPr>
      </p:pic>
      <p:sp>
        <p:nvSpPr>
          <p:cNvPr id="32" name="矩形 31"/>
          <p:cNvSpPr/>
          <p:nvPr/>
        </p:nvSpPr>
        <p:spPr>
          <a:xfrm>
            <a:off x="3746087" y="1765018"/>
            <a:ext cx="2133095" cy="719147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到底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4506264" y="2277666"/>
            <a:ext cx="7493598" cy="812506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r>
              <a:rPr lang="en-US" altLang="zh-CN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曾</a:t>
            </a:r>
            <a:r>
              <a:rPr lang="en-US" altLang="zh-CN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和</a:t>
            </a:r>
            <a:r>
              <a:rPr lang="en-US" altLang="zh-CN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不</a:t>
            </a:r>
            <a:r>
              <a:rPr lang="en-US" altLang="zh-CN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连用，译为</a:t>
            </a:r>
            <a:r>
              <a:rPr lang="en-US" altLang="zh-CN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连</a:t>
            </a:r>
            <a:r>
              <a:rPr lang="en-US" altLang="zh-CN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……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都</a:t>
            </a:r>
            <a:r>
              <a:rPr lang="en-US" altLang="zh-CN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……”</a:t>
            </a:r>
            <a:endParaRPr lang="zh-CN" altLang="en-US" sz="2800" kern="100" dirty="0">
              <a:solidFill>
                <a:srgbClr val="C00000"/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367014" y="2925738"/>
            <a:ext cx="1433883" cy="812506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称、叫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2926854" y="3553392"/>
            <a:ext cx="2284852" cy="812506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模糊、磨灭</a:t>
            </a:r>
            <a:endParaRPr lang="zh-CN" altLang="en-US" sz="2800" kern="100" dirty="0">
              <a:solidFill>
                <a:srgbClr val="C00000"/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4295006" y="4129456"/>
            <a:ext cx="2025514" cy="812506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持、拿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2998862" y="4726871"/>
            <a:ext cx="2025514" cy="719147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倒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2998862" y="5374943"/>
            <a:ext cx="2025514" cy="719147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平坦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527274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1"/>
                  </p:tgtEl>
                </p:cond>
              </p:nextCondLst>
            </p:seq>
          </p:childTnLst>
        </p:cTn>
      </p:par>
    </p:tnLst>
    <p:bldLst>
      <p:bldP spid="28" grpId="0"/>
      <p:bldP spid="28" grpId="1"/>
      <p:bldP spid="29" grpId="0"/>
      <p:bldP spid="29" grpId="1"/>
      <p:bldP spid="30" grpId="0"/>
      <p:bldP spid="30" grpId="1"/>
      <p:bldP spid="32" grpId="0"/>
      <p:bldP spid="32" grpId="1"/>
      <p:bldP spid="33" grpId="0"/>
      <p:bldP spid="33" grpId="1"/>
      <p:bldP spid="34" grpId="0"/>
      <p:bldP spid="34" grpId="1"/>
      <p:bldP spid="35" grpId="0"/>
      <p:bldP spid="35" grpId="1"/>
      <p:bldP spid="36" grpId="0"/>
      <p:bldP spid="36" grpId="1"/>
      <p:bldP spid="37" grpId="0"/>
      <p:bldP spid="37" grpId="1"/>
      <p:bldP spid="38" grpId="0"/>
      <p:bldP spid="38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718471" y="226422"/>
            <a:ext cx="10993359" cy="6155507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800" b="1" kern="100" dirty="0">
                <a:latin typeface="Times New Roman"/>
                <a:ea typeface="华文细黑"/>
                <a:cs typeface="Courier New"/>
              </a:rPr>
              <a:t>12.</a:t>
            </a:r>
            <a:r>
              <a:rPr lang="zh-CN" altLang="zh-CN" sz="2800" b="1" kern="100" dirty="0">
                <a:latin typeface="Times New Roman"/>
                <a:ea typeface="华文细黑"/>
                <a:cs typeface="Times New Roman"/>
              </a:rPr>
              <a:t>解释下列加颜色的古今异义词的古义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是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日也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古义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800" kern="100" dirty="0" smtClean="0">
                <a:latin typeface="宋体"/>
                <a:ea typeface="Times New Roman"/>
                <a:cs typeface="Courier New"/>
              </a:rPr>
              <a:t>___________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今义：判断词。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亦将有感于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斯文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古义：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______________________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今义：常指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文化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文人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(3)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七月既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望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古义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800" kern="100" dirty="0" smtClean="0">
                <a:latin typeface="宋体"/>
                <a:ea typeface="Times New Roman"/>
                <a:cs typeface="Courier New"/>
              </a:rPr>
              <a:t>______________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今义：希望，远望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41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1149783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2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1560221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3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1992269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8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3288413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</a:p>
        </p:txBody>
      </p:sp>
      <p:sp>
        <p:nvSpPr>
          <p:cNvPr id="49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3720461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</a:p>
        </p:txBody>
      </p:sp>
      <p:sp>
        <p:nvSpPr>
          <p:cNvPr id="50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2424317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1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2856365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</a:p>
        </p:txBody>
      </p:sp>
      <p:sp>
        <p:nvSpPr>
          <p:cNvPr id="52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4152509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</a:p>
        </p:txBody>
      </p:sp>
      <p:sp>
        <p:nvSpPr>
          <p:cNvPr id="53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4584557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</a:p>
        </p:txBody>
      </p:sp>
      <p:sp>
        <p:nvSpPr>
          <p:cNvPr id="54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5016605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5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6312749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6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6744797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7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5448653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8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5880701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solidFill>
                  <a:srgbClr val="0000FF"/>
                </a:solidFill>
                <a:latin typeface="Broadway" pitchFamily="82" charset="0"/>
                <a:ea typeface="楷体" pitchFamily="49" charset="-122"/>
                <a:cs typeface="经典繁仿黑" pitchFamily="49" charset="-122"/>
              </a:rPr>
              <a:t>12</a:t>
            </a:r>
          </a:p>
        </p:txBody>
      </p:sp>
      <p:sp>
        <p:nvSpPr>
          <p:cNvPr id="59" name="Rectangle 21">
            <a:hlinkClick r:id="rId16" action="ppaction://hlinksldjump"/>
          </p:cNvPr>
          <p:cNvSpPr>
            <a:spLocks noChangeArrowheads="1"/>
          </p:cNvSpPr>
          <p:nvPr/>
        </p:nvSpPr>
        <p:spPr bwMode="auto">
          <a:xfrm>
            <a:off x="7176845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0" name="Rectangle 21">
            <a:hlinkClick r:id="rId17" action="ppaction://hlinksldjump"/>
          </p:cNvPr>
          <p:cNvSpPr>
            <a:spLocks noChangeArrowheads="1"/>
          </p:cNvSpPr>
          <p:nvPr/>
        </p:nvSpPr>
        <p:spPr bwMode="auto">
          <a:xfrm>
            <a:off x="8472989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1" name="Rectangle 21">
            <a:hlinkClick r:id="rId18" action="ppaction://hlinksldjump"/>
          </p:cNvPr>
          <p:cNvSpPr>
            <a:spLocks noChangeArrowheads="1"/>
          </p:cNvSpPr>
          <p:nvPr/>
        </p:nvSpPr>
        <p:spPr bwMode="auto">
          <a:xfrm>
            <a:off x="8869077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2" name="Rectangle 21">
            <a:hlinkClick r:id="rId19" action="ppaction://hlinksldjump"/>
          </p:cNvPr>
          <p:cNvSpPr>
            <a:spLocks noChangeArrowheads="1"/>
          </p:cNvSpPr>
          <p:nvPr/>
        </p:nvSpPr>
        <p:spPr bwMode="auto">
          <a:xfrm>
            <a:off x="7608893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3" name="Rectangle 21">
            <a:hlinkClick r:id="rId20" action="ppaction://hlinksldjump"/>
          </p:cNvPr>
          <p:cNvSpPr>
            <a:spLocks noChangeArrowheads="1"/>
          </p:cNvSpPr>
          <p:nvPr/>
        </p:nvSpPr>
        <p:spPr bwMode="auto">
          <a:xfrm>
            <a:off x="8040941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4" name="Rectangle 21">
            <a:hlinkClick r:id="rId21" action="ppaction://hlinksldjump"/>
          </p:cNvPr>
          <p:cNvSpPr>
            <a:spLocks noChangeArrowheads="1"/>
          </p:cNvSpPr>
          <p:nvPr/>
        </p:nvSpPr>
        <p:spPr bwMode="auto">
          <a:xfrm>
            <a:off x="9749609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5" name="Rectangle 21">
            <a:hlinkClick r:id="rId22" action="ppaction://hlinksldjump"/>
          </p:cNvPr>
          <p:cNvSpPr>
            <a:spLocks noChangeArrowheads="1"/>
          </p:cNvSpPr>
          <p:nvPr/>
        </p:nvSpPr>
        <p:spPr bwMode="auto">
          <a:xfrm>
            <a:off x="10202256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6" name="Rectangle 21">
            <a:hlinkClick r:id="rId23" action="ppaction://hlinksldjump"/>
          </p:cNvPr>
          <p:cNvSpPr>
            <a:spLocks noChangeArrowheads="1"/>
          </p:cNvSpPr>
          <p:nvPr/>
        </p:nvSpPr>
        <p:spPr bwMode="auto">
          <a:xfrm>
            <a:off x="9317185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7" name="Rectangle 21">
            <a:hlinkClick r:id="rId24" action="ppaction://hlinksldjump"/>
          </p:cNvPr>
          <p:cNvSpPr>
            <a:spLocks noChangeArrowheads="1"/>
          </p:cNvSpPr>
          <p:nvPr/>
        </p:nvSpPr>
        <p:spPr bwMode="auto">
          <a:xfrm>
            <a:off x="10675123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0" name="Rectangle 21">
            <a:hlinkClick r:id="rId25" action="ppaction://hlinksldjump"/>
          </p:cNvPr>
          <p:cNvSpPr>
            <a:spLocks noChangeArrowheads="1"/>
          </p:cNvSpPr>
          <p:nvPr/>
        </p:nvSpPr>
        <p:spPr bwMode="auto">
          <a:xfrm>
            <a:off x="11093377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1" name="Rectangle 21">
            <a:hlinkClick r:id="rId26" action="ppaction://hlinksldjump"/>
          </p:cNvPr>
          <p:cNvSpPr>
            <a:spLocks noChangeArrowheads="1"/>
          </p:cNvSpPr>
          <p:nvPr/>
        </p:nvSpPr>
        <p:spPr bwMode="auto">
          <a:xfrm>
            <a:off x="11531854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1846734" y="1269554"/>
            <a:ext cx="1843698" cy="719147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代词，这。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1839796" y="3080212"/>
            <a:ext cx="4346779" cy="812506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代词，这次集会的诗文。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7534" y="5503233"/>
            <a:ext cx="3066035" cy="950897"/>
          </a:xfrm>
          <a:prstGeom prst="rect">
            <a:avLst/>
          </a:prstGeom>
        </p:spPr>
      </p:pic>
      <p:sp>
        <p:nvSpPr>
          <p:cNvPr id="31" name="矩形 30"/>
          <p:cNvSpPr/>
          <p:nvPr/>
        </p:nvSpPr>
        <p:spPr>
          <a:xfrm>
            <a:off x="1818159" y="4836046"/>
            <a:ext cx="4346779" cy="719147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农历每月十五。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644533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0"/>
                  </p:tgtEl>
                </p:cond>
              </p:nextCondLst>
            </p:seq>
          </p:childTnLst>
        </p:cTn>
      </p:par>
    </p:tnLst>
    <p:bldLst>
      <p:bldP spid="28" grpId="0"/>
      <p:bldP spid="28" grpId="1"/>
      <p:bldP spid="29" grpId="0"/>
      <p:bldP spid="29" grpId="1"/>
      <p:bldP spid="31" grpId="0"/>
      <p:bldP spid="31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627551" y="298043"/>
            <a:ext cx="10884514" cy="5940063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4)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冯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虚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御风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古义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800" kern="100" dirty="0" smtClean="0">
                <a:latin typeface="宋体"/>
                <a:ea typeface="Times New Roman"/>
                <a:cs typeface="Courier New"/>
              </a:rPr>
              <a:t>_____________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今义：空虚，虚假。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(5)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纵一苇之所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古义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800" kern="100" dirty="0" smtClean="0">
                <a:latin typeface="宋体"/>
                <a:ea typeface="Times New Roman"/>
                <a:cs typeface="Courier New"/>
              </a:rPr>
              <a:t>__________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今义：表列举，如同、适合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(6)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望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美人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兮天一方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古义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800" kern="100" dirty="0" smtClean="0">
                <a:latin typeface="宋体"/>
                <a:ea typeface="Times New Roman"/>
                <a:cs typeface="Courier New"/>
              </a:rPr>
              <a:t>___________________________</a:t>
            </a:r>
            <a:r>
              <a:rPr lang="en-US" altLang="zh-CN" sz="2800" kern="100" dirty="0">
                <a:latin typeface="宋体"/>
                <a:ea typeface="Times New Roman"/>
                <a:cs typeface="Courier New"/>
              </a:rPr>
              <a:t>_</a:t>
            </a:r>
            <a:r>
              <a:rPr lang="en-US" altLang="zh-CN" sz="2800" kern="100" dirty="0" smtClean="0">
                <a:latin typeface="宋体"/>
                <a:ea typeface="Times New Roman"/>
                <a:cs typeface="Courier New"/>
              </a:rPr>
              <a:t>_________________________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今义：容颜漂亮的女子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r>
              <a:rPr lang="en-US" altLang="zh-CN" sz="2800" kern="100" dirty="0" smtClean="0">
                <a:latin typeface="Times New Roman"/>
                <a:ea typeface="华文细黑"/>
                <a:cs typeface="Times New Roman"/>
              </a:rPr>
              <a:t> 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41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1149783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2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1560221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3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1992269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8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3288413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</a:p>
        </p:txBody>
      </p:sp>
      <p:sp>
        <p:nvSpPr>
          <p:cNvPr id="49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3720461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</a:p>
        </p:txBody>
      </p:sp>
      <p:sp>
        <p:nvSpPr>
          <p:cNvPr id="50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2424317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1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2856365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</a:p>
        </p:txBody>
      </p:sp>
      <p:sp>
        <p:nvSpPr>
          <p:cNvPr id="52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4152509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</a:p>
        </p:txBody>
      </p:sp>
      <p:sp>
        <p:nvSpPr>
          <p:cNvPr id="53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4584557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</a:p>
        </p:txBody>
      </p:sp>
      <p:sp>
        <p:nvSpPr>
          <p:cNvPr id="54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5016605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5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6312749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6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6744797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7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5448653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8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5880701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solidFill>
                  <a:srgbClr val="0000FF"/>
                </a:solidFill>
                <a:latin typeface="Broadway" pitchFamily="82" charset="0"/>
                <a:ea typeface="楷体" pitchFamily="49" charset="-122"/>
                <a:cs typeface="经典繁仿黑" pitchFamily="49" charset="-122"/>
              </a:rPr>
              <a:t>12</a:t>
            </a:r>
          </a:p>
        </p:txBody>
      </p:sp>
      <p:sp>
        <p:nvSpPr>
          <p:cNvPr id="59" name="Rectangle 21">
            <a:hlinkClick r:id="rId16" action="ppaction://hlinksldjump"/>
          </p:cNvPr>
          <p:cNvSpPr>
            <a:spLocks noChangeArrowheads="1"/>
          </p:cNvSpPr>
          <p:nvPr/>
        </p:nvSpPr>
        <p:spPr bwMode="auto">
          <a:xfrm>
            <a:off x="7176845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0" name="Rectangle 21">
            <a:hlinkClick r:id="rId17" action="ppaction://hlinksldjump"/>
          </p:cNvPr>
          <p:cNvSpPr>
            <a:spLocks noChangeArrowheads="1"/>
          </p:cNvSpPr>
          <p:nvPr/>
        </p:nvSpPr>
        <p:spPr bwMode="auto">
          <a:xfrm>
            <a:off x="8472989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1" name="Rectangle 21">
            <a:hlinkClick r:id="rId18" action="ppaction://hlinksldjump"/>
          </p:cNvPr>
          <p:cNvSpPr>
            <a:spLocks noChangeArrowheads="1"/>
          </p:cNvSpPr>
          <p:nvPr/>
        </p:nvSpPr>
        <p:spPr bwMode="auto">
          <a:xfrm>
            <a:off x="8869077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2" name="Rectangle 21">
            <a:hlinkClick r:id="rId19" action="ppaction://hlinksldjump"/>
          </p:cNvPr>
          <p:cNvSpPr>
            <a:spLocks noChangeArrowheads="1"/>
          </p:cNvSpPr>
          <p:nvPr/>
        </p:nvSpPr>
        <p:spPr bwMode="auto">
          <a:xfrm>
            <a:off x="7608893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3" name="Rectangle 21">
            <a:hlinkClick r:id="rId20" action="ppaction://hlinksldjump"/>
          </p:cNvPr>
          <p:cNvSpPr>
            <a:spLocks noChangeArrowheads="1"/>
          </p:cNvSpPr>
          <p:nvPr/>
        </p:nvSpPr>
        <p:spPr bwMode="auto">
          <a:xfrm>
            <a:off x="8040941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4" name="Rectangle 21">
            <a:hlinkClick r:id="rId21" action="ppaction://hlinksldjump"/>
          </p:cNvPr>
          <p:cNvSpPr>
            <a:spLocks noChangeArrowheads="1"/>
          </p:cNvSpPr>
          <p:nvPr/>
        </p:nvSpPr>
        <p:spPr bwMode="auto">
          <a:xfrm>
            <a:off x="9749609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5" name="Rectangle 21">
            <a:hlinkClick r:id="rId22" action="ppaction://hlinksldjump"/>
          </p:cNvPr>
          <p:cNvSpPr>
            <a:spLocks noChangeArrowheads="1"/>
          </p:cNvSpPr>
          <p:nvPr/>
        </p:nvSpPr>
        <p:spPr bwMode="auto">
          <a:xfrm>
            <a:off x="10202256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6" name="Rectangle 21">
            <a:hlinkClick r:id="rId23" action="ppaction://hlinksldjump"/>
          </p:cNvPr>
          <p:cNvSpPr>
            <a:spLocks noChangeArrowheads="1"/>
          </p:cNvSpPr>
          <p:nvPr/>
        </p:nvSpPr>
        <p:spPr bwMode="auto">
          <a:xfrm>
            <a:off x="9317185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7" name="Rectangle 21">
            <a:hlinkClick r:id="rId24" action="ppaction://hlinksldjump"/>
          </p:cNvPr>
          <p:cNvSpPr>
            <a:spLocks noChangeArrowheads="1"/>
          </p:cNvSpPr>
          <p:nvPr/>
        </p:nvSpPr>
        <p:spPr bwMode="auto">
          <a:xfrm>
            <a:off x="10675123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0" name="Rectangle 21">
            <a:hlinkClick r:id="rId25" action="ppaction://hlinksldjump"/>
          </p:cNvPr>
          <p:cNvSpPr>
            <a:spLocks noChangeArrowheads="1"/>
          </p:cNvSpPr>
          <p:nvPr/>
        </p:nvSpPr>
        <p:spPr bwMode="auto">
          <a:xfrm>
            <a:off x="11093377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1" name="Rectangle 21">
            <a:hlinkClick r:id="rId26" action="ppaction://hlinksldjump"/>
          </p:cNvPr>
          <p:cNvSpPr>
            <a:spLocks noChangeArrowheads="1"/>
          </p:cNvSpPr>
          <p:nvPr/>
        </p:nvSpPr>
        <p:spPr bwMode="auto">
          <a:xfrm>
            <a:off x="11531854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1774726" y="819389"/>
            <a:ext cx="2163096" cy="812506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名词，太空。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1774727" y="2753147"/>
            <a:ext cx="2089750" cy="812506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动词，往。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7534" y="5503233"/>
            <a:ext cx="3066035" cy="950897"/>
          </a:xfrm>
          <a:prstGeom prst="rect">
            <a:avLst/>
          </a:prstGeom>
        </p:spPr>
      </p:pic>
      <p:sp>
        <p:nvSpPr>
          <p:cNvPr id="34" name="矩形 33"/>
          <p:cNvSpPr/>
          <p:nvPr/>
        </p:nvSpPr>
        <p:spPr>
          <a:xfrm>
            <a:off x="1774726" y="4654863"/>
            <a:ext cx="9426619" cy="719147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所思慕的人，古人常用来作为圣主贤臣或美好理想的象征。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43604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3"/>
                  </p:tgtEl>
                </p:cond>
              </p:nextCondLst>
            </p:seq>
          </p:childTnLst>
        </p:cTn>
      </p:par>
    </p:tnLst>
    <p:bldLst>
      <p:bldP spid="31" grpId="0"/>
      <p:bldP spid="31" grpId="1"/>
      <p:bldP spid="32" grpId="0"/>
      <p:bldP spid="32" grpId="1"/>
      <p:bldP spid="34" grpId="0"/>
      <p:bldP spid="34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478582" y="325608"/>
            <a:ext cx="11156288" cy="5552265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7)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比好游者尚不能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十一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古义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800" kern="100" dirty="0" smtClean="0">
                <a:latin typeface="宋体"/>
                <a:ea typeface="Times New Roman"/>
                <a:cs typeface="Courier New"/>
              </a:rPr>
              <a:t>__________________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今义：数字。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(8)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而世之奇伟、瑰怪、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非常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之观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古义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800" kern="100" dirty="0" smtClean="0">
                <a:latin typeface="宋体"/>
                <a:ea typeface="Times New Roman"/>
                <a:cs typeface="Courier New"/>
              </a:rPr>
              <a:t>________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今义：程度副词，很、十分。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(9)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至于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幽暗昏惑而无物以相之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古义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800" kern="100" dirty="0" smtClean="0">
                <a:latin typeface="宋体"/>
                <a:ea typeface="Times New Roman"/>
                <a:cs typeface="Courier New"/>
              </a:rPr>
              <a:t>______________________________________</a:t>
            </a:r>
            <a:r>
              <a:rPr lang="en-US" altLang="zh-CN" sz="2800" kern="100" dirty="0">
                <a:latin typeface="宋体"/>
                <a:ea typeface="Times New Roman"/>
                <a:cs typeface="Courier New"/>
              </a:rPr>
              <a:t>_</a:t>
            </a:r>
            <a:r>
              <a:rPr lang="en-US" altLang="zh-CN" sz="2800" kern="100" dirty="0" smtClean="0">
                <a:latin typeface="宋体"/>
                <a:ea typeface="Times New Roman"/>
                <a:cs typeface="Courier New"/>
              </a:rPr>
              <a:t>_______________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今义：动词，表示达到某种程度；介词，表示另提一事。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41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1149783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2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1560221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3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1992269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8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3288413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</a:p>
        </p:txBody>
      </p:sp>
      <p:sp>
        <p:nvSpPr>
          <p:cNvPr id="49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3720461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</a:p>
        </p:txBody>
      </p:sp>
      <p:sp>
        <p:nvSpPr>
          <p:cNvPr id="50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2424317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1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2856365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</a:p>
        </p:txBody>
      </p:sp>
      <p:sp>
        <p:nvSpPr>
          <p:cNvPr id="52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4152509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</a:p>
        </p:txBody>
      </p:sp>
      <p:sp>
        <p:nvSpPr>
          <p:cNvPr id="53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4584557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</a:p>
        </p:txBody>
      </p:sp>
      <p:sp>
        <p:nvSpPr>
          <p:cNvPr id="54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5016605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5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6312749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6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6744797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7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5448653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8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5880701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solidFill>
                  <a:srgbClr val="0000FF"/>
                </a:solidFill>
                <a:latin typeface="Broadway" pitchFamily="82" charset="0"/>
                <a:ea typeface="楷体" pitchFamily="49" charset="-122"/>
                <a:cs typeface="经典繁仿黑" pitchFamily="49" charset="-122"/>
              </a:rPr>
              <a:t>12</a:t>
            </a:r>
          </a:p>
        </p:txBody>
      </p:sp>
      <p:sp>
        <p:nvSpPr>
          <p:cNvPr id="59" name="Rectangle 21">
            <a:hlinkClick r:id="rId16" action="ppaction://hlinksldjump"/>
          </p:cNvPr>
          <p:cNvSpPr>
            <a:spLocks noChangeArrowheads="1"/>
          </p:cNvSpPr>
          <p:nvPr/>
        </p:nvSpPr>
        <p:spPr bwMode="auto">
          <a:xfrm>
            <a:off x="7176845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0" name="Rectangle 21">
            <a:hlinkClick r:id="rId17" action="ppaction://hlinksldjump"/>
          </p:cNvPr>
          <p:cNvSpPr>
            <a:spLocks noChangeArrowheads="1"/>
          </p:cNvSpPr>
          <p:nvPr/>
        </p:nvSpPr>
        <p:spPr bwMode="auto">
          <a:xfrm>
            <a:off x="8472989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1" name="Rectangle 21">
            <a:hlinkClick r:id="rId18" action="ppaction://hlinksldjump"/>
          </p:cNvPr>
          <p:cNvSpPr>
            <a:spLocks noChangeArrowheads="1"/>
          </p:cNvSpPr>
          <p:nvPr/>
        </p:nvSpPr>
        <p:spPr bwMode="auto">
          <a:xfrm>
            <a:off x="8869077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2" name="Rectangle 21">
            <a:hlinkClick r:id="rId19" action="ppaction://hlinksldjump"/>
          </p:cNvPr>
          <p:cNvSpPr>
            <a:spLocks noChangeArrowheads="1"/>
          </p:cNvSpPr>
          <p:nvPr/>
        </p:nvSpPr>
        <p:spPr bwMode="auto">
          <a:xfrm>
            <a:off x="7608893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3" name="Rectangle 21">
            <a:hlinkClick r:id="rId20" action="ppaction://hlinksldjump"/>
          </p:cNvPr>
          <p:cNvSpPr>
            <a:spLocks noChangeArrowheads="1"/>
          </p:cNvSpPr>
          <p:nvPr/>
        </p:nvSpPr>
        <p:spPr bwMode="auto">
          <a:xfrm>
            <a:off x="8040941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4" name="Rectangle 21">
            <a:hlinkClick r:id="rId21" action="ppaction://hlinksldjump"/>
          </p:cNvPr>
          <p:cNvSpPr>
            <a:spLocks noChangeArrowheads="1"/>
          </p:cNvSpPr>
          <p:nvPr/>
        </p:nvSpPr>
        <p:spPr bwMode="auto">
          <a:xfrm>
            <a:off x="9749609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5" name="Rectangle 21">
            <a:hlinkClick r:id="rId22" action="ppaction://hlinksldjump"/>
          </p:cNvPr>
          <p:cNvSpPr>
            <a:spLocks noChangeArrowheads="1"/>
          </p:cNvSpPr>
          <p:nvPr/>
        </p:nvSpPr>
        <p:spPr bwMode="auto">
          <a:xfrm>
            <a:off x="10202256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6" name="Rectangle 21">
            <a:hlinkClick r:id="rId23" action="ppaction://hlinksldjump"/>
          </p:cNvPr>
          <p:cNvSpPr>
            <a:spLocks noChangeArrowheads="1"/>
          </p:cNvSpPr>
          <p:nvPr/>
        </p:nvSpPr>
        <p:spPr bwMode="auto">
          <a:xfrm>
            <a:off x="9317185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7" name="Rectangle 21">
            <a:hlinkClick r:id="rId24" action="ppaction://hlinksldjump"/>
          </p:cNvPr>
          <p:cNvSpPr>
            <a:spLocks noChangeArrowheads="1"/>
          </p:cNvSpPr>
          <p:nvPr/>
        </p:nvSpPr>
        <p:spPr bwMode="auto">
          <a:xfrm>
            <a:off x="10675123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0" name="Rectangle 21">
            <a:hlinkClick r:id="rId25" action="ppaction://hlinksldjump"/>
          </p:cNvPr>
          <p:cNvSpPr>
            <a:spLocks noChangeArrowheads="1"/>
          </p:cNvSpPr>
          <p:nvPr/>
        </p:nvSpPr>
        <p:spPr bwMode="auto">
          <a:xfrm>
            <a:off x="11093377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1" name="Rectangle 21">
            <a:hlinkClick r:id="rId26" action="ppaction://hlinksldjump"/>
          </p:cNvPr>
          <p:cNvSpPr>
            <a:spLocks noChangeArrowheads="1"/>
          </p:cNvSpPr>
          <p:nvPr/>
        </p:nvSpPr>
        <p:spPr bwMode="auto">
          <a:xfrm>
            <a:off x="11531854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1558702" y="766431"/>
            <a:ext cx="3511887" cy="719147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表分数，十分之一。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1630710" y="2576156"/>
            <a:ext cx="1710233" cy="812506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不平常。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7534" y="5503233"/>
            <a:ext cx="3066035" cy="950897"/>
          </a:xfrm>
          <a:prstGeom prst="rect">
            <a:avLst/>
          </a:prstGeom>
        </p:spPr>
      </p:pic>
      <p:sp>
        <p:nvSpPr>
          <p:cNvPr id="34" name="矩形 33"/>
          <p:cNvSpPr/>
          <p:nvPr/>
        </p:nvSpPr>
        <p:spPr>
          <a:xfrm>
            <a:off x="1553750" y="4365898"/>
            <a:ext cx="9793088" cy="68760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spc="-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动词＋</a:t>
            </a:r>
            <a:r>
              <a:rPr lang="zh-CN" altLang="zh-CN" sz="2800" kern="100" spc="-100" dirty="0" smtClean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介词</a:t>
            </a:r>
            <a:r>
              <a:rPr lang="en-US" altLang="zh-CN" sz="2800" kern="100" spc="-100" dirty="0" smtClean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,</a:t>
            </a:r>
            <a:r>
              <a:rPr lang="en-US" altLang="zh-CN" sz="2800" kern="100" spc="-100" dirty="0" smtClean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spc="-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至</a:t>
            </a:r>
            <a:r>
              <a:rPr lang="en-US" altLang="zh-CN" sz="2800" kern="100" spc="-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spc="-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意为</a:t>
            </a:r>
            <a:r>
              <a:rPr lang="en-US" altLang="zh-CN" sz="2800" kern="100" spc="-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spc="-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到达</a:t>
            </a:r>
            <a:r>
              <a:rPr lang="en-US" altLang="zh-CN" sz="2800" kern="100" spc="-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spc="-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；</a:t>
            </a:r>
            <a:r>
              <a:rPr lang="en-US" altLang="zh-CN" sz="2800" kern="100" spc="-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spc="-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于</a:t>
            </a:r>
            <a:r>
              <a:rPr lang="en-US" altLang="zh-CN" sz="2800" kern="100" spc="-100" dirty="0" smtClean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en-US" altLang="zh-CN" sz="2800" kern="100" spc="-100" dirty="0" smtClean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,</a:t>
            </a:r>
            <a:r>
              <a:rPr lang="zh-CN" altLang="zh-CN" sz="2800" kern="100" spc="-100" dirty="0" smtClean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介词</a:t>
            </a:r>
            <a:r>
              <a:rPr lang="en-US" altLang="zh-CN" sz="2800" kern="100" spc="-100" dirty="0" smtClean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,</a:t>
            </a:r>
            <a:r>
              <a:rPr lang="zh-CN" altLang="zh-CN" sz="2800" kern="100" spc="-100" dirty="0" smtClean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引出</a:t>
            </a:r>
            <a:r>
              <a:rPr lang="zh-CN" altLang="zh-CN" sz="2800" kern="100" spc="-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后面的处所。</a:t>
            </a:r>
            <a:endParaRPr lang="zh-CN" altLang="zh-CN" sz="1050" kern="100" spc="-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293893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3"/>
                  </p:tgtEl>
                </p:cond>
              </p:nextCondLst>
            </p:seq>
          </p:childTnLst>
        </p:cTn>
      </p:par>
    </p:tnLst>
    <p:bldLst>
      <p:bldP spid="31" grpId="0"/>
      <p:bldP spid="31" grpId="1"/>
      <p:bldP spid="32" grpId="0"/>
      <p:bldP spid="32" grpId="1"/>
      <p:bldP spid="34" grpId="0"/>
      <p:bldP spid="34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34"/>
          <p:cNvSpPr/>
          <p:nvPr/>
        </p:nvSpPr>
        <p:spPr>
          <a:xfrm>
            <a:off x="1630710" y="934914"/>
            <a:ext cx="10297144" cy="1415748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引</a:t>
            </a:r>
            <a:r>
              <a:rPr lang="zh-CN" altLang="zh-CN" sz="2800" dirty="0">
                <a:latin typeface="Times New Roman"/>
                <a:ea typeface="华文细黑"/>
                <a:cs typeface="Times New Roman"/>
              </a:rPr>
              <a:t>以为</a:t>
            </a:r>
            <a:r>
              <a:rPr lang="zh-CN" altLang="zh-CN" sz="2800" dirty="0" smtClean="0">
                <a:latin typeface="Times New Roman"/>
                <a:ea typeface="华文细黑"/>
                <a:cs typeface="Times New Roman"/>
              </a:rPr>
              <a:t>流觞曲水</a:t>
            </a:r>
            <a:r>
              <a:rPr lang="en-US" altLang="zh-CN" sz="2800" dirty="0" smtClean="0">
                <a:latin typeface="Times New Roman"/>
                <a:ea typeface="华文细黑"/>
                <a:cs typeface="Times New Roman"/>
              </a:rPr>
              <a:t>_____</a:t>
            </a:r>
            <a:r>
              <a:rPr lang="zh-CN" altLang="zh-CN" sz="2800" u="sng" dirty="0">
                <a:latin typeface="Times New Roman"/>
                <a:ea typeface="华文细黑"/>
                <a:cs typeface="Times New Roman"/>
              </a:rPr>
              <a:t>　　　</a:t>
            </a:r>
            <a:endParaRPr lang="en-US" altLang="zh-CN" sz="2800" dirty="0" smtClean="0">
              <a:latin typeface="Times New Roman"/>
              <a:ea typeface="华文细黑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dirty="0" smtClean="0">
                <a:latin typeface="Times New Roman"/>
                <a:ea typeface="华文细黑"/>
                <a:cs typeface="Times New Roman"/>
              </a:rPr>
              <a:t>将军</a:t>
            </a:r>
            <a:r>
              <a:rPr lang="zh-CN" altLang="zh-CN" sz="2800" dirty="0">
                <a:latin typeface="Times New Roman"/>
                <a:ea typeface="华文细黑"/>
                <a:cs typeface="Times New Roman"/>
              </a:rPr>
              <a:t>夜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引</a:t>
            </a:r>
            <a:r>
              <a:rPr lang="zh-CN" altLang="zh-CN" sz="2800" dirty="0" smtClean="0">
                <a:latin typeface="Times New Roman"/>
                <a:ea typeface="华文细黑"/>
                <a:cs typeface="Times New Roman"/>
              </a:rPr>
              <a:t>弓</a:t>
            </a:r>
            <a:r>
              <a:rPr lang="en-US" altLang="zh-CN" sz="2800" dirty="0" smtClean="0">
                <a:latin typeface="Times New Roman"/>
                <a:ea typeface="华文细黑"/>
                <a:cs typeface="Times New Roman"/>
              </a:rPr>
              <a:t>___</a:t>
            </a:r>
            <a:r>
              <a:rPr lang="zh-CN" altLang="zh-CN" sz="2800" u="sng" dirty="0">
                <a:latin typeface="Times New Roman"/>
                <a:ea typeface="华文细黑"/>
                <a:cs typeface="Times New Roman"/>
              </a:rPr>
              <a:t>　　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1630710" y="2349674"/>
            <a:ext cx="9649072" cy="2062079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一</a:t>
            </a:r>
            <a:r>
              <a:rPr lang="zh-CN" altLang="zh-CN" sz="2800" dirty="0">
                <a:latin typeface="Times New Roman"/>
                <a:ea typeface="华文细黑"/>
                <a:cs typeface="Times New Roman"/>
              </a:rPr>
              <a:t>觞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一</a:t>
            </a:r>
            <a:r>
              <a:rPr lang="zh-CN" altLang="zh-CN" sz="2800" dirty="0" smtClean="0">
                <a:latin typeface="Times New Roman"/>
                <a:ea typeface="华文细黑"/>
                <a:cs typeface="Times New Roman"/>
              </a:rPr>
              <a:t>咏</a:t>
            </a:r>
            <a:r>
              <a:rPr lang="en-US" altLang="zh-CN" sz="2800" dirty="0" smtClean="0">
                <a:latin typeface="Times New Roman"/>
                <a:ea typeface="华文细黑"/>
                <a:cs typeface="Times New Roman"/>
              </a:rPr>
              <a:t>____________</a:t>
            </a:r>
            <a:r>
              <a:rPr lang="zh-CN" altLang="zh-CN" sz="2800" u="sng" dirty="0">
                <a:latin typeface="Times New Roman"/>
                <a:ea typeface="华文细黑"/>
                <a:cs typeface="Times New Roman"/>
              </a:rPr>
              <a:t>　　　　　　</a:t>
            </a:r>
            <a:endParaRPr lang="en-US" altLang="zh-CN" sz="2800" dirty="0" smtClean="0">
              <a:latin typeface="Times New Roman"/>
              <a:ea typeface="华文细黑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dirty="0" smtClean="0">
                <a:latin typeface="Times New Roman"/>
                <a:ea typeface="华文细黑"/>
                <a:cs typeface="Times New Roman"/>
              </a:rPr>
              <a:t>俯仰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一</a:t>
            </a:r>
            <a:r>
              <a:rPr lang="zh-CN" altLang="zh-CN" sz="2800" dirty="0" smtClean="0">
                <a:latin typeface="Times New Roman"/>
                <a:ea typeface="华文细黑"/>
                <a:cs typeface="Times New Roman"/>
              </a:rPr>
              <a:t>世</a:t>
            </a:r>
            <a:r>
              <a:rPr lang="en-US" altLang="zh-CN" sz="2800" dirty="0" smtClean="0">
                <a:latin typeface="Times New Roman"/>
                <a:ea typeface="华文细黑"/>
                <a:cs typeface="Times New Roman"/>
              </a:rPr>
              <a:t>_________</a:t>
            </a:r>
            <a:r>
              <a:rPr lang="zh-CN" altLang="zh-CN" sz="2800" u="sng" dirty="0">
                <a:latin typeface="Times New Roman"/>
                <a:ea typeface="华文细黑"/>
                <a:cs typeface="Times New Roman"/>
              </a:rPr>
              <a:t>　　　　　</a:t>
            </a:r>
            <a:endParaRPr lang="en-US" altLang="zh-CN" sz="2800" dirty="0" smtClean="0">
              <a:latin typeface="Times New Roman"/>
              <a:ea typeface="华文细黑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dirty="0" smtClean="0">
                <a:latin typeface="Times New Roman"/>
                <a:ea typeface="华文细黑"/>
                <a:cs typeface="Times New Roman"/>
              </a:rPr>
              <a:t>固</a:t>
            </a:r>
            <a:r>
              <a:rPr lang="zh-CN" altLang="zh-CN" sz="2800" dirty="0">
                <a:latin typeface="Times New Roman"/>
                <a:ea typeface="华文细黑"/>
                <a:cs typeface="Times New Roman"/>
              </a:rPr>
              <a:t>知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一</a:t>
            </a:r>
            <a:r>
              <a:rPr lang="zh-CN" altLang="zh-CN" sz="2800" dirty="0">
                <a:latin typeface="Times New Roman"/>
                <a:ea typeface="华文细黑"/>
                <a:cs typeface="Times New Roman"/>
              </a:rPr>
              <a:t>死生为虚</a:t>
            </a:r>
            <a:r>
              <a:rPr lang="zh-CN" altLang="zh-CN" sz="2800" dirty="0" smtClean="0">
                <a:latin typeface="Times New Roman"/>
                <a:ea typeface="华文细黑"/>
                <a:cs typeface="Times New Roman"/>
              </a:rPr>
              <a:t>诞</a:t>
            </a:r>
            <a:r>
              <a:rPr lang="en-US" altLang="zh-CN" sz="2800" dirty="0" smtClean="0">
                <a:latin typeface="Times New Roman"/>
                <a:ea typeface="华文细黑"/>
                <a:cs typeface="Times New Roman"/>
              </a:rPr>
              <a:t>_____________________</a:t>
            </a:r>
            <a:r>
              <a:rPr lang="zh-CN" altLang="zh-CN" sz="2800" u="sng" dirty="0">
                <a:latin typeface="Times New Roman"/>
                <a:ea typeface="华文细黑"/>
                <a:cs typeface="Times New Roman"/>
              </a:rPr>
              <a:t>　　　　　　　　　　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45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1149783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6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1560221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7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1992269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8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3288413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</a:p>
        </p:txBody>
      </p:sp>
      <p:sp>
        <p:nvSpPr>
          <p:cNvPr id="49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3720461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</a:p>
        </p:txBody>
      </p:sp>
      <p:sp>
        <p:nvSpPr>
          <p:cNvPr id="50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2424317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1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2856365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</a:p>
        </p:txBody>
      </p:sp>
      <p:sp>
        <p:nvSpPr>
          <p:cNvPr id="52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4152509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</a:p>
        </p:txBody>
      </p:sp>
      <p:sp>
        <p:nvSpPr>
          <p:cNvPr id="53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4584557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</a:p>
        </p:txBody>
      </p:sp>
      <p:sp>
        <p:nvSpPr>
          <p:cNvPr id="54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5016605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5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6312749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solidFill>
                  <a:srgbClr val="0000FF"/>
                </a:solidFill>
                <a:latin typeface="Broadway" pitchFamily="82" charset="0"/>
                <a:ea typeface="楷体" pitchFamily="49" charset="-122"/>
                <a:cs typeface="经典繁仿黑" pitchFamily="49" charset="-122"/>
              </a:rPr>
              <a:t>13</a:t>
            </a:r>
          </a:p>
        </p:txBody>
      </p:sp>
      <p:sp>
        <p:nvSpPr>
          <p:cNvPr id="56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6744797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7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5448653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8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5880701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9" name="Rectangle 21">
            <a:hlinkClick r:id="rId16" action="ppaction://hlinksldjump"/>
          </p:cNvPr>
          <p:cNvSpPr>
            <a:spLocks noChangeArrowheads="1"/>
          </p:cNvSpPr>
          <p:nvPr/>
        </p:nvSpPr>
        <p:spPr bwMode="auto">
          <a:xfrm>
            <a:off x="7176845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0" name="Rectangle 21">
            <a:hlinkClick r:id="rId17" action="ppaction://hlinksldjump"/>
          </p:cNvPr>
          <p:cNvSpPr>
            <a:spLocks noChangeArrowheads="1"/>
          </p:cNvSpPr>
          <p:nvPr/>
        </p:nvSpPr>
        <p:spPr bwMode="auto">
          <a:xfrm>
            <a:off x="8472989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1" name="Rectangle 21">
            <a:hlinkClick r:id="rId18" action="ppaction://hlinksldjump"/>
          </p:cNvPr>
          <p:cNvSpPr>
            <a:spLocks noChangeArrowheads="1"/>
          </p:cNvSpPr>
          <p:nvPr/>
        </p:nvSpPr>
        <p:spPr bwMode="auto">
          <a:xfrm>
            <a:off x="8869077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2" name="Rectangle 21">
            <a:hlinkClick r:id="rId19" action="ppaction://hlinksldjump"/>
          </p:cNvPr>
          <p:cNvSpPr>
            <a:spLocks noChangeArrowheads="1"/>
          </p:cNvSpPr>
          <p:nvPr/>
        </p:nvSpPr>
        <p:spPr bwMode="auto">
          <a:xfrm>
            <a:off x="7608893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3" name="Rectangle 21">
            <a:hlinkClick r:id="rId20" action="ppaction://hlinksldjump"/>
          </p:cNvPr>
          <p:cNvSpPr>
            <a:spLocks noChangeArrowheads="1"/>
          </p:cNvSpPr>
          <p:nvPr/>
        </p:nvSpPr>
        <p:spPr bwMode="auto">
          <a:xfrm>
            <a:off x="8040941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4" name="Rectangle 21">
            <a:hlinkClick r:id="rId21" action="ppaction://hlinksldjump"/>
          </p:cNvPr>
          <p:cNvSpPr>
            <a:spLocks noChangeArrowheads="1"/>
          </p:cNvSpPr>
          <p:nvPr/>
        </p:nvSpPr>
        <p:spPr bwMode="auto">
          <a:xfrm>
            <a:off x="9749609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5" name="Rectangle 21">
            <a:hlinkClick r:id="rId22" action="ppaction://hlinksldjump"/>
          </p:cNvPr>
          <p:cNvSpPr>
            <a:spLocks noChangeArrowheads="1"/>
          </p:cNvSpPr>
          <p:nvPr/>
        </p:nvSpPr>
        <p:spPr bwMode="auto">
          <a:xfrm>
            <a:off x="10202256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6" name="Rectangle 21">
            <a:hlinkClick r:id="rId23" action="ppaction://hlinksldjump"/>
          </p:cNvPr>
          <p:cNvSpPr>
            <a:spLocks noChangeArrowheads="1"/>
          </p:cNvSpPr>
          <p:nvPr/>
        </p:nvSpPr>
        <p:spPr bwMode="auto">
          <a:xfrm>
            <a:off x="9317185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7" name="Rectangle 21">
            <a:hlinkClick r:id="rId24" action="ppaction://hlinksldjump"/>
          </p:cNvPr>
          <p:cNvSpPr>
            <a:spLocks noChangeArrowheads="1"/>
          </p:cNvSpPr>
          <p:nvPr/>
        </p:nvSpPr>
        <p:spPr bwMode="auto">
          <a:xfrm>
            <a:off x="10675123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0" name="Rectangle 21">
            <a:hlinkClick r:id="rId25" action="ppaction://hlinksldjump"/>
          </p:cNvPr>
          <p:cNvSpPr>
            <a:spLocks noChangeArrowheads="1"/>
          </p:cNvSpPr>
          <p:nvPr/>
        </p:nvSpPr>
        <p:spPr bwMode="auto">
          <a:xfrm>
            <a:off x="11093377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1" name="Rectangle 21">
            <a:hlinkClick r:id="rId26" action="ppaction://hlinksldjump"/>
          </p:cNvPr>
          <p:cNvSpPr>
            <a:spLocks noChangeArrowheads="1"/>
          </p:cNvSpPr>
          <p:nvPr/>
        </p:nvSpPr>
        <p:spPr bwMode="auto">
          <a:xfrm>
            <a:off x="11531854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4204227" y="847031"/>
            <a:ext cx="1242907" cy="719147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r>
              <a:rPr lang="zh-CN" altLang="en-US" sz="2800" kern="100" dirty="0" smtClean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引导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483868" y="1523678"/>
            <a:ext cx="663114" cy="812506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拉</a:t>
            </a:r>
            <a:endParaRPr lang="zh-CN" altLang="en-US" sz="2800" kern="100" dirty="0">
              <a:solidFill>
                <a:srgbClr val="C00000"/>
              </a:solidFill>
              <a:latin typeface="Times New Roman"/>
              <a:ea typeface="华文细黑"/>
              <a:cs typeface="Times New Roman"/>
            </a:endParaRPr>
          </a:p>
        </p:txBody>
      </p:sp>
      <p:pic>
        <p:nvPicPr>
          <p:cNvPr id="31" name="图片 30"/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7534" y="5503233"/>
            <a:ext cx="3066035" cy="950897"/>
          </a:xfrm>
          <a:prstGeom prst="rect">
            <a:avLst/>
          </a:prstGeom>
        </p:spPr>
      </p:pic>
      <p:sp>
        <p:nvSpPr>
          <p:cNvPr id="32" name="矩形 31"/>
          <p:cNvSpPr/>
          <p:nvPr/>
        </p:nvSpPr>
        <p:spPr>
          <a:xfrm>
            <a:off x="3070870" y="2257248"/>
            <a:ext cx="2736304" cy="812506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r>
              <a:rPr lang="zh-CN" altLang="zh-CN" sz="2800" kern="100" dirty="0">
                <a:solidFill>
                  <a:srgbClr val="C00000"/>
                </a:solidFill>
                <a:latin typeface="IPAPANNEW"/>
                <a:ea typeface="华文细黑"/>
                <a:cs typeface="Times New Roman"/>
              </a:rPr>
              <a:t>数量词，一些</a:t>
            </a:r>
            <a:endParaRPr lang="zh-CN" altLang="en-US" sz="2800" kern="100" dirty="0">
              <a:solidFill>
                <a:srgbClr val="C00000"/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3070870" y="2925738"/>
            <a:ext cx="2029523" cy="719916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数词，一</a:t>
            </a:r>
            <a:endParaRPr lang="zh-CN" altLang="en-US" sz="2800" kern="100" dirty="0">
              <a:solidFill>
                <a:srgbClr val="C00000"/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586244" y="3507135"/>
            <a:ext cx="4101250" cy="812506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r>
              <a:rPr lang="zh-CN" altLang="zh-CN" sz="2800" kern="100" dirty="0">
                <a:solidFill>
                  <a:srgbClr val="C00000"/>
                </a:solidFill>
                <a:latin typeface="IPAPANNEW"/>
                <a:ea typeface="华文细黑"/>
                <a:cs typeface="Times New Roman"/>
              </a:rPr>
              <a:t>动词，把</a:t>
            </a:r>
            <a:r>
              <a:rPr lang="en-US" altLang="zh-CN" sz="2800" kern="100" dirty="0">
                <a:solidFill>
                  <a:srgbClr val="C00000"/>
                </a:solidFill>
                <a:latin typeface="宋体" pitchFamily="2" charset="-122"/>
                <a:ea typeface="宋体" pitchFamily="2" charset="-122"/>
                <a:cs typeface="Times New Roman" pitchFamily="18" charset="0"/>
              </a:rPr>
              <a:t>……</a:t>
            </a:r>
            <a:r>
              <a:rPr lang="zh-CN" altLang="zh-CN" sz="2800" kern="100" dirty="0">
                <a:solidFill>
                  <a:srgbClr val="C00000"/>
                </a:solidFill>
                <a:latin typeface="IPAPANNEW"/>
                <a:ea typeface="华文细黑"/>
                <a:cs typeface="Times New Roman"/>
              </a:rPr>
              <a:t>看作一样</a:t>
            </a:r>
            <a:endParaRPr lang="zh-CN" altLang="en-US" sz="2800" kern="100" dirty="0">
              <a:solidFill>
                <a:srgbClr val="C00000"/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555580" y="261442"/>
            <a:ext cx="3451394" cy="1631192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b="1" kern="100" dirty="0">
                <a:latin typeface="Times New Roman"/>
                <a:ea typeface="华文细黑"/>
                <a:cs typeface="Courier New"/>
              </a:rPr>
              <a:t>13.</a:t>
            </a:r>
            <a:r>
              <a:rPr lang="zh-CN" altLang="zh-CN" sz="2800" b="1" kern="100" dirty="0">
                <a:latin typeface="Times New Roman"/>
                <a:ea typeface="华文细黑"/>
                <a:cs typeface="Times New Roman"/>
              </a:rPr>
              <a:t>解释下列多义词</a:t>
            </a:r>
            <a:endParaRPr lang="zh-CN" altLang="zh-CN" sz="1050" kern="100" dirty="0">
              <a:latin typeface="宋体"/>
              <a:cs typeface="Courier New"/>
            </a:endParaRPr>
          </a:p>
          <a:p>
            <a:endParaRPr lang="en-US" altLang="zh-CN" sz="2800" dirty="0" smtClean="0">
              <a:latin typeface="Times New Roman"/>
              <a:ea typeface="华文细黑"/>
            </a:endParaRPr>
          </a:p>
          <a:p>
            <a:r>
              <a:rPr lang="en-US" altLang="zh-CN" sz="2800" dirty="0" smtClean="0">
                <a:latin typeface="Times New Roman"/>
                <a:ea typeface="华文细黑"/>
              </a:rPr>
              <a:t>(</a:t>
            </a:r>
            <a:r>
              <a:rPr lang="en-US" altLang="zh-CN" sz="2800" dirty="0">
                <a:latin typeface="Times New Roman"/>
                <a:ea typeface="华文细黑"/>
              </a:rPr>
              <a:t>1)</a:t>
            </a:r>
            <a:r>
              <a:rPr lang="zh-CN" altLang="zh-CN" sz="2800" dirty="0">
                <a:latin typeface="Times New Roman"/>
                <a:ea typeface="华文细黑"/>
                <a:cs typeface="Times New Roman"/>
              </a:rPr>
              <a:t>引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38" name="左大括号 37"/>
          <p:cNvSpPr/>
          <p:nvPr/>
        </p:nvSpPr>
        <p:spPr>
          <a:xfrm>
            <a:off x="1518038" y="1268214"/>
            <a:ext cx="163378" cy="905347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536530" y="3018676"/>
            <a:ext cx="1166189" cy="68760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dirty="0">
                <a:latin typeface="Times New Roman"/>
                <a:ea typeface="华文细黑"/>
              </a:rPr>
              <a:t>(2)</a:t>
            </a:r>
            <a:r>
              <a:rPr lang="zh-CN" altLang="zh-CN" sz="2800" dirty="0">
                <a:latin typeface="Times New Roman"/>
                <a:ea typeface="华文细黑"/>
                <a:cs typeface="Times New Roman"/>
              </a:rPr>
              <a:t>一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40" name="左大括号 39"/>
          <p:cNvSpPr/>
          <p:nvPr/>
        </p:nvSpPr>
        <p:spPr>
          <a:xfrm>
            <a:off x="1518038" y="2723883"/>
            <a:ext cx="163378" cy="1526031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4533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1"/>
                  </p:tgtEl>
                </p:cond>
              </p:nextCondLst>
            </p:seq>
          </p:childTnLst>
        </p:cTn>
      </p:par>
    </p:tnLst>
    <p:bldLst>
      <p:bldP spid="29" grpId="0"/>
      <p:bldP spid="29" grpId="1"/>
      <p:bldP spid="30" grpId="0"/>
      <p:bldP spid="30" grpId="1"/>
      <p:bldP spid="32" grpId="0"/>
      <p:bldP spid="32" grpId="1"/>
      <p:bldP spid="33" grpId="0"/>
      <p:bldP spid="33" grpId="1"/>
      <p:bldP spid="34" grpId="0"/>
      <p:bldP spid="34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1630710" y="295350"/>
            <a:ext cx="9137190" cy="270841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dirty="0">
                <a:latin typeface="Times New Roman"/>
                <a:ea typeface="华文细黑"/>
                <a:cs typeface="Times New Roman"/>
              </a:rPr>
              <a:t>把酒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临</a:t>
            </a:r>
            <a:r>
              <a:rPr lang="zh-CN" altLang="zh-CN" sz="2800" dirty="0">
                <a:latin typeface="Times New Roman"/>
                <a:ea typeface="华文细黑"/>
                <a:cs typeface="Times New Roman"/>
              </a:rPr>
              <a:t>风，其喜洋洋者</a:t>
            </a:r>
            <a:r>
              <a:rPr lang="zh-CN" altLang="zh-CN" sz="2800" dirty="0" smtClean="0">
                <a:latin typeface="Times New Roman"/>
                <a:ea typeface="华文细黑"/>
                <a:cs typeface="Times New Roman"/>
              </a:rPr>
              <a:t>矣</a:t>
            </a:r>
            <a:r>
              <a:rPr lang="en-US" altLang="zh-CN" sz="2800" dirty="0" smtClean="0">
                <a:latin typeface="Times New Roman"/>
                <a:ea typeface="华文细黑"/>
                <a:cs typeface="Times New Roman"/>
              </a:rPr>
              <a:t>______________</a:t>
            </a:r>
            <a:r>
              <a:rPr lang="zh-CN" altLang="zh-CN" sz="2800" u="sng" dirty="0">
                <a:latin typeface="Times New Roman"/>
                <a:ea typeface="华文细黑"/>
                <a:cs typeface="Times New Roman"/>
              </a:rPr>
              <a:t>　　　　　　　　　</a:t>
            </a:r>
            <a:endParaRPr lang="en-US" altLang="zh-CN" sz="2800" dirty="0" smtClean="0">
              <a:latin typeface="Times New Roman"/>
              <a:ea typeface="华文细黑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dirty="0" smtClean="0">
                <a:latin typeface="Times New Roman"/>
                <a:ea typeface="华文细黑"/>
                <a:cs typeface="Times New Roman"/>
              </a:rPr>
              <a:t>未尝</a:t>
            </a:r>
            <a:r>
              <a:rPr lang="zh-CN" altLang="zh-CN" sz="2800" dirty="0">
                <a:latin typeface="Times New Roman"/>
                <a:ea typeface="华文细黑"/>
                <a:cs typeface="Times New Roman"/>
              </a:rPr>
              <a:t>不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临</a:t>
            </a:r>
            <a:r>
              <a:rPr lang="zh-CN" altLang="zh-CN" sz="2800" dirty="0">
                <a:latin typeface="Times New Roman"/>
                <a:ea typeface="华文细黑"/>
                <a:cs typeface="Times New Roman"/>
              </a:rPr>
              <a:t>文嗟悼，不能喻之于</a:t>
            </a:r>
            <a:r>
              <a:rPr lang="zh-CN" altLang="zh-CN" sz="2800" dirty="0" smtClean="0">
                <a:latin typeface="Times New Roman"/>
                <a:ea typeface="华文细黑"/>
                <a:cs typeface="Times New Roman"/>
              </a:rPr>
              <a:t>怀</a:t>
            </a:r>
            <a:r>
              <a:rPr lang="en-US" altLang="zh-CN" sz="2800" dirty="0" smtClean="0">
                <a:latin typeface="Times New Roman"/>
                <a:ea typeface="华文细黑"/>
                <a:cs typeface="Times New Roman"/>
              </a:rPr>
              <a:t>______________________</a:t>
            </a:r>
            <a:r>
              <a:rPr lang="zh-CN" altLang="zh-CN" sz="2800" u="sng" dirty="0">
                <a:latin typeface="Times New Roman"/>
                <a:ea typeface="华文细黑"/>
                <a:cs typeface="Times New Roman"/>
              </a:rPr>
              <a:t>　　　　　　　　　　　　</a:t>
            </a:r>
            <a:endParaRPr lang="en-US" altLang="zh-CN" sz="2800" dirty="0" smtClean="0">
              <a:latin typeface="Times New Roman"/>
              <a:ea typeface="华文细黑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dirty="0" smtClean="0">
                <a:latin typeface="Times New Roman"/>
                <a:ea typeface="华文细黑"/>
                <a:cs typeface="Times New Roman"/>
              </a:rPr>
              <a:t>居高</a:t>
            </a:r>
            <a:r>
              <a:rPr lang="zh-CN" altLang="zh-CN" sz="2800" kern="100" dirty="0" smtClean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临</a:t>
            </a:r>
            <a:r>
              <a:rPr lang="zh-CN" altLang="zh-CN" sz="2800" dirty="0" smtClean="0">
                <a:latin typeface="Times New Roman"/>
                <a:ea typeface="华文细黑"/>
                <a:cs typeface="Times New Roman"/>
              </a:rPr>
              <a:t>下</a:t>
            </a:r>
            <a:r>
              <a:rPr lang="en-US" altLang="zh-CN" sz="2800" dirty="0" smtClean="0">
                <a:latin typeface="Times New Roman"/>
                <a:ea typeface="华文细黑"/>
                <a:cs typeface="Times New Roman"/>
              </a:rPr>
              <a:t>____________________</a:t>
            </a:r>
            <a:r>
              <a:rPr lang="zh-CN" altLang="zh-CN" sz="2800" u="sng" dirty="0">
                <a:latin typeface="Times New Roman"/>
                <a:ea typeface="华文细黑"/>
                <a:cs typeface="Times New Roman"/>
              </a:rPr>
              <a:t>　　　　　　　　　　</a:t>
            </a:r>
            <a:endParaRPr lang="en-US" altLang="zh-CN" sz="2800" dirty="0" smtClean="0">
              <a:latin typeface="Times New Roman"/>
              <a:ea typeface="华文细黑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dirty="0" smtClean="0">
                <a:latin typeface="Times New Roman"/>
                <a:ea typeface="华文细黑"/>
                <a:cs typeface="Times New Roman"/>
              </a:rPr>
              <a:t>先帝</a:t>
            </a:r>
            <a:r>
              <a:rPr lang="zh-CN" altLang="zh-CN" sz="2800" dirty="0">
                <a:latin typeface="Times New Roman"/>
                <a:ea typeface="华文细黑"/>
                <a:cs typeface="Times New Roman"/>
              </a:rPr>
              <a:t>知臣谨慎，故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临</a:t>
            </a:r>
            <a:r>
              <a:rPr lang="zh-CN" altLang="zh-CN" sz="2800" dirty="0">
                <a:latin typeface="Times New Roman"/>
                <a:ea typeface="华文细黑"/>
                <a:cs typeface="Times New Roman"/>
              </a:rPr>
              <a:t>崩寄臣以大事</a:t>
            </a:r>
            <a:r>
              <a:rPr lang="zh-CN" altLang="zh-CN" sz="2800" dirty="0" smtClean="0">
                <a:latin typeface="Times New Roman"/>
                <a:ea typeface="华文细黑"/>
                <a:cs typeface="Times New Roman"/>
              </a:rPr>
              <a:t>也</a:t>
            </a:r>
            <a:r>
              <a:rPr lang="en-US" altLang="zh-CN" sz="2800" dirty="0" smtClean="0">
                <a:latin typeface="Times New Roman"/>
                <a:ea typeface="华文细黑"/>
                <a:cs typeface="Times New Roman"/>
              </a:rPr>
              <a:t>___________</a:t>
            </a:r>
            <a:r>
              <a:rPr lang="zh-CN" altLang="zh-CN" sz="2800" u="sng" dirty="0">
                <a:latin typeface="Times New Roman"/>
                <a:ea typeface="华文细黑"/>
                <a:cs typeface="Times New Roman"/>
              </a:rPr>
              <a:t>　　　　　　　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1630710" y="2853730"/>
            <a:ext cx="9649072" cy="2062079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dirty="0">
                <a:latin typeface="Times New Roman"/>
                <a:ea typeface="华文细黑"/>
                <a:cs typeface="Times New Roman"/>
              </a:rPr>
              <a:t>所以兴怀，其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致</a:t>
            </a:r>
            <a:r>
              <a:rPr lang="zh-CN" altLang="zh-CN" sz="2800" dirty="0">
                <a:latin typeface="Times New Roman"/>
                <a:ea typeface="华文细黑"/>
                <a:cs typeface="Times New Roman"/>
              </a:rPr>
              <a:t>一</a:t>
            </a:r>
            <a:r>
              <a:rPr lang="zh-CN" altLang="zh-CN" sz="2800" dirty="0" smtClean="0">
                <a:latin typeface="Times New Roman"/>
                <a:ea typeface="华文细黑"/>
                <a:cs typeface="Times New Roman"/>
              </a:rPr>
              <a:t>也</a:t>
            </a:r>
            <a:r>
              <a:rPr lang="en-US" altLang="zh-CN" sz="2800" dirty="0" smtClean="0">
                <a:latin typeface="Times New Roman"/>
                <a:ea typeface="华文细黑"/>
                <a:cs typeface="Times New Roman"/>
              </a:rPr>
              <a:t>_____</a:t>
            </a:r>
            <a:r>
              <a:rPr lang="zh-CN" altLang="zh-CN" sz="2800" u="sng" dirty="0">
                <a:latin typeface="Times New Roman"/>
                <a:ea typeface="华文细黑"/>
                <a:cs typeface="Times New Roman"/>
              </a:rPr>
              <a:t>　　　</a:t>
            </a:r>
            <a:endParaRPr lang="en-US" altLang="zh-CN" sz="2800" dirty="0" smtClean="0">
              <a:latin typeface="Times New Roman"/>
              <a:ea typeface="华文细黑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dirty="0" smtClean="0">
                <a:latin typeface="Times New Roman"/>
                <a:ea typeface="华文细黑"/>
                <a:cs typeface="Times New Roman"/>
              </a:rPr>
              <a:t>假</a:t>
            </a:r>
            <a:r>
              <a:rPr lang="zh-CN" altLang="zh-CN" sz="2800" dirty="0">
                <a:latin typeface="Times New Roman"/>
                <a:ea typeface="华文细黑"/>
                <a:cs typeface="Times New Roman"/>
              </a:rPr>
              <a:t>舆马者，非利足也，而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致</a:t>
            </a:r>
            <a:r>
              <a:rPr lang="zh-CN" altLang="zh-CN" sz="2800" dirty="0">
                <a:latin typeface="Times New Roman"/>
                <a:ea typeface="华文细黑"/>
                <a:cs typeface="Times New Roman"/>
              </a:rPr>
              <a:t>千</a:t>
            </a:r>
            <a:r>
              <a:rPr lang="zh-CN" altLang="zh-CN" sz="2800" dirty="0" smtClean="0">
                <a:latin typeface="Times New Roman"/>
                <a:ea typeface="华文细黑"/>
                <a:cs typeface="Times New Roman"/>
              </a:rPr>
              <a:t>里</a:t>
            </a:r>
            <a:r>
              <a:rPr lang="en-US" altLang="zh-CN" sz="2800" dirty="0" smtClean="0">
                <a:latin typeface="Times New Roman"/>
                <a:ea typeface="华文细黑"/>
                <a:cs typeface="Times New Roman"/>
              </a:rPr>
              <a:t>_____</a:t>
            </a:r>
            <a:r>
              <a:rPr lang="zh-CN" altLang="zh-CN" sz="2800" u="sng" dirty="0">
                <a:latin typeface="Times New Roman"/>
                <a:ea typeface="华文细黑"/>
                <a:cs typeface="Times New Roman"/>
              </a:rPr>
              <a:t>　　　</a:t>
            </a:r>
            <a:endParaRPr lang="en-US" altLang="zh-CN" sz="2800" dirty="0" smtClean="0">
              <a:latin typeface="Times New Roman"/>
              <a:ea typeface="华文细黑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dirty="0" smtClean="0">
                <a:latin typeface="Times New Roman"/>
                <a:ea typeface="华文细黑"/>
                <a:cs typeface="Times New Roman"/>
              </a:rPr>
              <a:t>不</a:t>
            </a:r>
            <a:r>
              <a:rPr lang="zh-CN" altLang="zh-CN" sz="2800" dirty="0">
                <a:latin typeface="Times New Roman"/>
                <a:ea typeface="华文细黑"/>
                <a:cs typeface="Times New Roman"/>
              </a:rPr>
              <a:t>爱珍器重宝肥饶之地，以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致</a:t>
            </a:r>
            <a:r>
              <a:rPr lang="zh-CN" altLang="zh-CN" sz="2800" dirty="0">
                <a:latin typeface="Times New Roman"/>
                <a:ea typeface="华文细黑"/>
                <a:cs typeface="Times New Roman"/>
              </a:rPr>
              <a:t>天下之</a:t>
            </a:r>
            <a:r>
              <a:rPr lang="zh-CN" altLang="zh-CN" sz="2800" dirty="0" smtClean="0">
                <a:latin typeface="Times New Roman"/>
                <a:ea typeface="华文细黑"/>
                <a:cs typeface="Times New Roman"/>
              </a:rPr>
              <a:t>士</a:t>
            </a:r>
            <a:r>
              <a:rPr lang="en-US" altLang="zh-CN" sz="2800" dirty="0" smtClean="0">
                <a:latin typeface="Times New Roman"/>
                <a:ea typeface="华文细黑"/>
                <a:cs typeface="Times New Roman"/>
              </a:rPr>
              <a:t>_____</a:t>
            </a:r>
            <a:r>
              <a:rPr lang="zh-CN" altLang="zh-CN" sz="2800" u="sng" dirty="0">
                <a:latin typeface="Times New Roman"/>
                <a:ea typeface="华文细黑"/>
                <a:cs typeface="Times New Roman"/>
              </a:rPr>
              <a:t>　　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45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1149783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6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1560221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7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1992269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8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3288413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</a:p>
        </p:txBody>
      </p:sp>
      <p:sp>
        <p:nvSpPr>
          <p:cNvPr id="49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3720461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</a:p>
        </p:txBody>
      </p:sp>
      <p:sp>
        <p:nvSpPr>
          <p:cNvPr id="50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2424317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1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2856365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</a:p>
        </p:txBody>
      </p:sp>
      <p:sp>
        <p:nvSpPr>
          <p:cNvPr id="52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4152509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</a:p>
        </p:txBody>
      </p:sp>
      <p:sp>
        <p:nvSpPr>
          <p:cNvPr id="53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4584557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</a:p>
        </p:txBody>
      </p:sp>
      <p:sp>
        <p:nvSpPr>
          <p:cNvPr id="54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5016605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5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6312749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solidFill>
                  <a:srgbClr val="0000FF"/>
                </a:solidFill>
                <a:latin typeface="Broadway" pitchFamily="82" charset="0"/>
                <a:ea typeface="楷体" pitchFamily="49" charset="-122"/>
                <a:cs typeface="经典繁仿黑" pitchFamily="49" charset="-122"/>
              </a:rPr>
              <a:t>13</a:t>
            </a:r>
          </a:p>
        </p:txBody>
      </p:sp>
      <p:sp>
        <p:nvSpPr>
          <p:cNvPr id="56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6744797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7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5448653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8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5880701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9" name="Rectangle 21">
            <a:hlinkClick r:id="rId16" action="ppaction://hlinksldjump"/>
          </p:cNvPr>
          <p:cNvSpPr>
            <a:spLocks noChangeArrowheads="1"/>
          </p:cNvSpPr>
          <p:nvPr/>
        </p:nvSpPr>
        <p:spPr bwMode="auto">
          <a:xfrm>
            <a:off x="7176845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0" name="Rectangle 21">
            <a:hlinkClick r:id="rId17" action="ppaction://hlinksldjump"/>
          </p:cNvPr>
          <p:cNvSpPr>
            <a:spLocks noChangeArrowheads="1"/>
          </p:cNvSpPr>
          <p:nvPr/>
        </p:nvSpPr>
        <p:spPr bwMode="auto">
          <a:xfrm>
            <a:off x="8472989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1" name="Rectangle 21">
            <a:hlinkClick r:id="rId18" action="ppaction://hlinksldjump"/>
          </p:cNvPr>
          <p:cNvSpPr>
            <a:spLocks noChangeArrowheads="1"/>
          </p:cNvSpPr>
          <p:nvPr/>
        </p:nvSpPr>
        <p:spPr bwMode="auto">
          <a:xfrm>
            <a:off x="8869077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2" name="Rectangle 21">
            <a:hlinkClick r:id="rId19" action="ppaction://hlinksldjump"/>
          </p:cNvPr>
          <p:cNvSpPr>
            <a:spLocks noChangeArrowheads="1"/>
          </p:cNvSpPr>
          <p:nvPr/>
        </p:nvSpPr>
        <p:spPr bwMode="auto">
          <a:xfrm>
            <a:off x="7608893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3" name="Rectangle 21">
            <a:hlinkClick r:id="rId20" action="ppaction://hlinksldjump"/>
          </p:cNvPr>
          <p:cNvSpPr>
            <a:spLocks noChangeArrowheads="1"/>
          </p:cNvSpPr>
          <p:nvPr/>
        </p:nvSpPr>
        <p:spPr bwMode="auto">
          <a:xfrm>
            <a:off x="8040941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4" name="Rectangle 21">
            <a:hlinkClick r:id="rId21" action="ppaction://hlinksldjump"/>
          </p:cNvPr>
          <p:cNvSpPr>
            <a:spLocks noChangeArrowheads="1"/>
          </p:cNvSpPr>
          <p:nvPr/>
        </p:nvSpPr>
        <p:spPr bwMode="auto">
          <a:xfrm>
            <a:off x="9749609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5" name="Rectangle 21">
            <a:hlinkClick r:id="rId22" action="ppaction://hlinksldjump"/>
          </p:cNvPr>
          <p:cNvSpPr>
            <a:spLocks noChangeArrowheads="1"/>
          </p:cNvSpPr>
          <p:nvPr/>
        </p:nvSpPr>
        <p:spPr bwMode="auto">
          <a:xfrm>
            <a:off x="10202256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6" name="Rectangle 21">
            <a:hlinkClick r:id="rId23" action="ppaction://hlinksldjump"/>
          </p:cNvPr>
          <p:cNvSpPr>
            <a:spLocks noChangeArrowheads="1"/>
          </p:cNvSpPr>
          <p:nvPr/>
        </p:nvSpPr>
        <p:spPr bwMode="auto">
          <a:xfrm>
            <a:off x="9317185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7" name="Rectangle 21">
            <a:hlinkClick r:id="rId24" action="ppaction://hlinksldjump"/>
          </p:cNvPr>
          <p:cNvSpPr>
            <a:spLocks noChangeArrowheads="1"/>
          </p:cNvSpPr>
          <p:nvPr/>
        </p:nvSpPr>
        <p:spPr bwMode="auto">
          <a:xfrm>
            <a:off x="10675123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0" name="Rectangle 21">
            <a:hlinkClick r:id="rId25" action="ppaction://hlinksldjump"/>
          </p:cNvPr>
          <p:cNvSpPr>
            <a:spLocks noChangeArrowheads="1"/>
          </p:cNvSpPr>
          <p:nvPr/>
        </p:nvSpPr>
        <p:spPr bwMode="auto">
          <a:xfrm>
            <a:off x="11093377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1" name="Rectangle 21">
            <a:hlinkClick r:id="rId26" action="ppaction://hlinksldjump"/>
          </p:cNvPr>
          <p:cNvSpPr>
            <a:spLocks noChangeArrowheads="1"/>
          </p:cNvSpPr>
          <p:nvPr/>
        </p:nvSpPr>
        <p:spPr bwMode="auto">
          <a:xfrm>
            <a:off x="11531854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5540758" y="208484"/>
            <a:ext cx="2930712" cy="722817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动词，面对、迎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599262" y="837506"/>
            <a:ext cx="4785512" cy="719916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动词，面对，引申为阅读</a:t>
            </a:r>
            <a:endParaRPr lang="zh-CN" altLang="en-US" sz="2800" kern="100" dirty="0">
              <a:solidFill>
                <a:srgbClr val="C00000"/>
              </a:solidFill>
              <a:latin typeface="Times New Roman"/>
              <a:ea typeface="华文细黑"/>
              <a:cs typeface="Times New Roman"/>
            </a:endParaRPr>
          </a:p>
        </p:txBody>
      </p:sp>
      <p:pic>
        <p:nvPicPr>
          <p:cNvPr id="31" name="图片 30"/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7534" y="5503233"/>
            <a:ext cx="3066035" cy="950897"/>
          </a:xfrm>
          <a:prstGeom prst="rect">
            <a:avLst/>
          </a:prstGeom>
        </p:spPr>
      </p:pic>
      <p:sp>
        <p:nvSpPr>
          <p:cNvPr id="32" name="矩形 31"/>
          <p:cNvSpPr/>
          <p:nvPr/>
        </p:nvSpPr>
        <p:spPr>
          <a:xfrm>
            <a:off x="3076342" y="1495103"/>
            <a:ext cx="3954968" cy="719916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动词，从高处往低处看</a:t>
            </a:r>
            <a:endParaRPr lang="zh-CN" altLang="en-US" sz="2800" kern="100" dirty="0">
              <a:solidFill>
                <a:srgbClr val="C00000"/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7383899" y="2114764"/>
            <a:ext cx="2455723" cy="719916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副词，将要</a:t>
            </a:r>
            <a:endParaRPr lang="zh-CN" altLang="en-US" sz="2800" kern="100" dirty="0">
              <a:solidFill>
                <a:srgbClr val="C00000"/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871070" y="2762672"/>
            <a:ext cx="2029523" cy="719916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情趣</a:t>
            </a:r>
            <a:endParaRPr lang="zh-CN" altLang="en-US" sz="2800" kern="100" dirty="0">
              <a:solidFill>
                <a:srgbClr val="C00000"/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6652220" y="3401219"/>
            <a:ext cx="2029523" cy="719916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达到</a:t>
            </a:r>
            <a:endParaRPr lang="zh-CN" altLang="en-US" sz="2800" kern="100" dirty="0">
              <a:solidFill>
                <a:srgbClr val="C00000"/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7738091" y="4024908"/>
            <a:ext cx="2029523" cy="719916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招致</a:t>
            </a:r>
            <a:endParaRPr lang="zh-CN" altLang="en-US" sz="2800" kern="100" dirty="0">
              <a:solidFill>
                <a:srgbClr val="C00000"/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555580" y="1302034"/>
            <a:ext cx="1063198" cy="68760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dirty="0">
                <a:latin typeface="Times New Roman"/>
                <a:ea typeface="华文细黑"/>
              </a:rPr>
              <a:t>(3)</a:t>
            </a:r>
            <a:r>
              <a:rPr lang="zh-CN" altLang="zh-CN" sz="2800" dirty="0">
                <a:latin typeface="Times New Roman"/>
                <a:ea typeface="华文细黑"/>
                <a:cs typeface="Times New Roman"/>
              </a:rPr>
              <a:t>临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40" name="左大括号 39"/>
          <p:cNvSpPr/>
          <p:nvPr/>
        </p:nvSpPr>
        <p:spPr>
          <a:xfrm>
            <a:off x="1518038" y="709325"/>
            <a:ext cx="163378" cy="2060085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536530" y="3534282"/>
            <a:ext cx="1166189" cy="68760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dirty="0">
                <a:latin typeface="Times New Roman"/>
                <a:ea typeface="华文细黑"/>
              </a:rPr>
              <a:t>(4)</a:t>
            </a:r>
            <a:r>
              <a:rPr lang="zh-CN" altLang="zh-CN" sz="2800" dirty="0">
                <a:latin typeface="Times New Roman"/>
                <a:ea typeface="华文细黑"/>
                <a:cs typeface="Times New Roman"/>
              </a:rPr>
              <a:t>致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42" name="左大括号 41"/>
          <p:cNvSpPr/>
          <p:nvPr/>
        </p:nvSpPr>
        <p:spPr>
          <a:xfrm>
            <a:off x="1518038" y="3217275"/>
            <a:ext cx="163378" cy="1495963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8129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1"/>
                  </p:tgtEl>
                </p:cond>
              </p:nextCondLst>
            </p:seq>
          </p:childTnLst>
        </p:cTn>
      </p:par>
    </p:tnLst>
    <p:bldLst>
      <p:bldP spid="29" grpId="0"/>
      <p:bldP spid="29" grpId="1"/>
      <p:bldP spid="30" grpId="0"/>
      <p:bldP spid="30" grpId="1"/>
      <p:bldP spid="32" grpId="0"/>
      <p:bldP spid="32" grpId="1"/>
      <p:bldP spid="33" grpId="0"/>
      <p:bldP spid="33" grpId="1"/>
      <p:bldP spid="34" grpId="0"/>
      <p:bldP spid="34" grpId="1"/>
      <p:bldP spid="35" grpId="0"/>
      <p:bldP spid="35" grpId="1"/>
      <p:bldP spid="36" grpId="0"/>
      <p:bldP spid="36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 35"/>
          <p:cNvSpPr/>
          <p:nvPr/>
        </p:nvSpPr>
        <p:spPr>
          <a:xfrm>
            <a:off x="1630710" y="584465"/>
            <a:ext cx="9137190" cy="1415748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dirty="0">
                <a:latin typeface="Times New Roman"/>
                <a:ea typeface="华文细黑"/>
                <a:cs typeface="Times New Roman"/>
              </a:rPr>
              <a:t>正襟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危</a:t>
            </a:r>
            <a:r>
              <a:rPr lang="zh-CN" altLang="zh-CN" sz="2800" dirty="0">
                <a:latin typeface="Times New Roman"/>
                <a:ea typeface="华文细黑"/>
                <a:cs typeface="Times New Roman"/>
              </a:rPr>
              <a:t>坐而问客</a:t>
            </a:r>
            <a:r>
              <a:rPr lang="zh-CN" altLang="zh-CN" sz="2800" dirty="0" smtClean="0">
                <a:latin typeface="Times New Roman"/>
                <a:ea typeface="华文细黑"/>
                <a:cs typeface="Times New Roman"/>
              </a:rPr>
              <a:t>曰</a:t>
            </a:r>
            <a:r>
              <a:rPr lang="en-US" altLang="zh-CN" sz="2800" dirty="0" smtClean="0">
                <a:latin typeface="Times New Roman"/>
                <a:ea typeface="华文细黑"/>
                <a:cs typeface="Times New Roman"/>
              </a:rPr>
              <a:t>_____</a:t>
            </a:r>
            <a:r>
              <a:rPr lang="zh-CN" altLang="zh-CN" sz="2800" u="sng" dirty="0">
                <a:latin typeface="Times New Roman"/>
                <a:ea typeface="华文细黑"/>
                <a:cs typeface="Times New Roman"/>
              </a:rPr>
              <a:t>　　　</a:t>
            </a:r>
            <a:endParaRPr lang="en-US" altLang="zh-CN" sz="2800" dirty="0" smtClean="0">
              <a:latin typeface="Times New Roman"/>
              <a:ea typeface="华文细黑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 smtClean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危</a:t>
            </a:r>
            <a:r>
              <a:rPr lang="zh-CN" altLang="zh-CN" sz="2800" dirty="0" smtClean="0">
                <a:latin typeface="Times New Roman"/>
                <a:ea typeface="华文细黑"/>
                <a:cs typeface="Times New Roman"/>
              </a:rPr>
              <a:t>言耸听</a:t>
            </a:r>
            <a:r>
              <a:rPr lang="en-US" altLang="zh-CN" sz="2800" dirty="0">
                <a:latin typeface="Times New Roman"/>
                <a:ea typeface="华文细黑"/>
                <a:cs typeface="Times New Roman"/>
              </a:rPr>
              <a:t>_____ </a:t>
            </a:r>
            <a:r>
              <a:rPr lang="zh-CN" altLang="zh-CN" sz="2800" u="sng" dirty="0">
                <a:latin typeface="Times New Roman"/>
                <a:ea typeface="华文细黑"/>
                <a:cs typeface="Times New Roman"/>
              </a:rPr>
              <a:t>　　　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1630710" y="2133650"/>
            <a:ext cx="9649072" cy="1415748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dirty="0">
                <a:latin typeface="Times New Roman"/>
                <a:ea typeface="华文细黑"/>
                <a:cs typeface="Times New Roman"/>
              </a:rPr>
              <a:t>举酒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属</a:t>
            </a:r>
            <a:r>
              <a:rPr lang="zh-CN" altLang="zh-CN" sz="2800" dirty="0" smtClean="0">
                <a:latin typeface="Times New Roman"/>
                <a:ea typeface="华文细黑"/>
                <a:cs typeface="Times New Roman"/>
              </a:rPr>
              <a:t>客</a:t>
            </a:r>
            <a:r>
              <a:rPr lang="en-US" altLang="zh-CN" sz="2800" dirty="0">
                <a:latin typeface="Times New Roman"/>
                <a:ea typeface="华文细黑"/>
                <a:cs typeface="Times New Roman"/>
              </a:rPr>
              <a:t>_____ </a:t>
            </a:r>
            <a:r>
              <a:rPr lang="zh-CN" altLang="zh-CN" sz="2800" u="sng" dirty="0">
                <a:latin typeface="Times New Roman"/>
                <a:ea typeface="华文细黑"/>
                <a:cs typeface="Times New Roman"/>
              </a:rPr>
              <a:t>　　　</a:t>
            </a:r>
            <a:endParaRPr lang="en-US" altLang="zh-CN" sz="2800" dirty="0" smtClean="0">
              <a:latin typeface="Times New Roman"/>
              <a:ea typeface="华文细黑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dirty="0" smtClean="0">
                <a:latin typeface="Times New Roman"/>
                <a:ea typeface="华文细黑"/>
                <a:cs typeface="Times New Roman"/>
              </a:rPr>
              <a:t>序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属</a:t>
            </a:r>
            <a:r>
              <a:rPr lang="zh-CN" altLang="zh-CN" sz="2800" dirty="0" smtClean="0">
                <a:latin typeface="Times New Roman"/>
                <a:ea typeface="华文细黑"/>
                <a:cs typeface="Times New Roman"/>
              </a:rPr>
              <a:t>三秋</a:t>
            </a:r>
            <a:r>
              <a:rPr lang="en-US" altLang="zh-CN" sz="2800" dirty="0" smtClean="0">
                <a:latin typeface="Times New Roman"/>
                <a:ea typeface="华文细黑"/>
                <a:cs typeface="Times New Roman"/>
              </a:rPr>
              <a:t>_________ </a:t>
            </a:r>
            <a:r>
              <a:rPr lang="zh-CN" altLang="zh-CN" sz="2800" u="sng" dirty="0">
                <a:latin typeface="Times New Roman"/>
                <a:ea typeface="华文细黑"/>
                <a:cs typeface="Times New Roman"/>
              </a:rPr>
              <a:t>　　　　　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1625719" y="3645818"/>
            <a:ext cx="10009127" cy="1415748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dirty="0">
                <a:latin typeface="Times New Roman"/>
                <a:ea typeface="华文细黑"/>
                <a:cs typeface="Times New Roman"/>
              </a:rPr>
              <a:t>古人之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观</a:t>
            </a:r>
            <a:r>
              <a:rPr lang="zh-CN" altLang="zh-CN" sz="2800" dirty="0">
                <a:latin typeface="Times New Roman"/>
                <a:ea typeface="华文细黑"/>
                <a:cs typeface="Times New Roman"/>
              </a:rPr>
              <a:t>于天地、山川、草木、虫鱼、</a:t>
            </a:r>
            <a:r>
              <a:rPr lang="zh-CN" altLang="zh-CN" sz="2800" dirty="0" smtClean="0">
                <a:latin typeface="Times New Roman"/>
                <a:ea typeface="华文细黑"/>
                <a:cs typeface="Times New Roman"/>
              </a:rPr>
              <a:t>鸟兽</a:t>
            </a:r>
            <a:r>
              <a:rPr lang="en-US" altLang="zh-CN" sz="2800" dirty="0" smtClean="0">
                <a:latin typeface="Times New Roman"/>
                <a:ea typeface="华文细黑"/>
                <a:cs typeface="Times New Roman"/>
              </a:rPr>
              <a:t>__________ </a:t>
            </a:r>
            <a:r>
              <a:rPr lang="zh-CN" altLang="zh-CN" sz="2800" u="sng" dirty="0">
                <a:latin typeface="Times New Roman"/>
                <a:ea typeface="华文细黑"/>
                <a:cs typeface="Times New Roman"/>
              </a:rPr>
              <a:t>　　　　　　</a:t>
            </a:r>
            <a:endParaRPr lang="en-US" altLang="zh-CN" sz="2800" dirty="0" smtClean="0">
              <a:latin typeface="Times New Roman"/>
              <a:ea typeface="华文细黑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dirty="0" smtClean="0">
                <a:latin typeface="Times New Roman"/>
                <a:ea typeface="华文细黑"/>
                <a:cs typeface="Times New Roman"/>
              </a:rPr>
              <a:t>而</a:t>
            </a:r>
            <a:r>
              <a:rPr lang="zh-CN" altLang="zh-CN" sz="2800" dirty="0">
                <a:latin typeface="Times New Roman"/>
                <a:ea typeface="华文细黑"/>
                <a:cs typeface="Times New Roman"/>
              </a:rPr>
              <a:t>世之奇伟、瑰怪、非常之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观</a:t>
            </a:r>
            <a:r>
              <a:rPr lang="zh-CN" altLang="zh-CN" sz="2800" dirty="0">
                <a:latin typeface="Times New Roman"/>
                <a:ea typeface="华文细黑"/>
                <a:cs typeface="Times New Roman"/>
              </a:rPr>
              <a:t>，常在于险</a:t>
            </a:r>
            <a:r>
              <a:rPr lang="zh-CN" altLang="zh-CN" sz="2800" dirty="0" smtClean="0">
                <a:latin typeface="Times New Roman"/>
                <a:ea typeface="华文细黑"/>
                <a:cs typeface="Times New Roman"/>
              </a:rPr>
              <a:t>远</a:t>
            </a:r>
            <a:r>
              <a:rPr lang="en-US" altLang="zh-CN" sz="2800" dirty="0" smtClean="0">
                <a:latin typeface="Times New Roman"/>
                <a:ea typeface="华文细黑"/>
                <a:cs typeface="Times New Roman"/>
              </a:rPr>
              <a:t>________________ </a:t>
            </a:r>
            <a:r>
              <a:rPr lang="zh-CN" altLang="zh-CN" sz="2800" u="sng" dirty="0">
                <a:latin typeface="Times New Roman"/>
                <a:ea typeface="华文细黑"/>
                <a:cs typeface="Times New Roman"/>
              </a:rPr>
              <a:t>　　　　　　　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45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1149783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6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1560221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7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1992269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8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3288413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</a:p>
        </p:txBody>
      </p:sp>
      <p:sp>
        <p:nvSpPr>
          <p:cNvPr id="49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3720461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</a:p>
        </p:txBody>
      </p:sp>
      <p:sp>
        <p:nvSpPr>
          <p:cNvPr id="50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2424317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1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2856365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</a:p>
        </p:txBody>
      </p:sp>
      <p:sp>
        <p:nvSpPr>
          <p:cNvPr id="52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4152509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</a:p>
        </p:txBody>
      </p:sp>
      <p:sp>
        <p:nvSpPr>
          <p:cNvPr id="53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4584557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</a:p>
        </p:txBody>
      </p:sp>
      <p:sp>
        <p:nvSpPr>
          <p:cNvPr id="54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5016605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5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6312749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solidFill>
                  <a:srgbClr val="0000FF"/>
                </a:solidFill>
                <a:latin typeface="Broadway" pitchFamily="82" charset="0"/>
                <a:ea typeface="楷体" pitchFamily="49" charset="-122"/>
                <a:cs typeface="经典繁仿黑" pitchFamily="49" charset="-122"/>
              </a:rPr>
              <a:t>13</a:t>
            </a:r>
          </a:p>
        </p:txBody>
      </p:sp>
      <p:sp>
        <p:nvSpPr>
          <p:cNvPr id="56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6744797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7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5448653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8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5880701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9" name="Rectangle 21">
            <a:hlinkClick r:id="rId16" action="ppaction://hlinksldjump"/>
          </p:cNvPr>
          <p:cNvSpPr>
            <a:spLocks noChangeArrowheads="1"/>
          </p:cNvSpPr>
          <p:nvPr/>
        </p:nvSpPr>
        <p:spPr bwMode="auto">
          <a:xfrm>
            <a:off x="7176845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0" name="Rectangle 21">
            <a:hlinkClick r:id="rId17" action="ppaction://hlinksldjump"/>
          </p:cNvPr>
          <p:cNvSpPr>
            <a:spLocks noChangeArrowheads="1"/>
          </p:cNvSpPr>
          <p:nvPr/>
        </p:nvSpPr>
        <p:spPr bwMode="auto">
          <a:xfrm>
            <a:off x="8472989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1" name="Rectangle 21">
            <a:hlinkClick r:id="rId18" action="ppaction://hlinksldjump"/>
          </p:cNvPr>
          <p:cNvSpPr>
            <a:spLocks noChangeArrowheads="1"/>
          </p:cNvSpPr>
          <p:nvPr/>
        </p:nvSpPr>
        <p:spPr bwMode="auto">
          <a:xfrm>
            <a:off x="8869077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2" name="Rectangle 21">
            <a:hlinkClick r:id="rId19" action="ppaction://hlinksldjump"/>
          </p:cNvPr>
          <p:cNvSpPr>
            <a:spLocks noChangeArrowheads="1"/>
          </p:cNvSpPr>
          <p:nvPr/>
        </p:nvSpPr>
        <p:spPr bwMode="auto">
          <a:xfrm>
            <a:off x="7608893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3" name="Rectangle 21">
            <a:hlinkClick r:id="rId20" action="ppaction://hlinksldjump"/>
          </p:cNvPr>
          <p:cNvSpPr>
            <a:spLocks noChangeArrowheads="1"/>
          </p:cNvSpPr>
          <p:nvPr/>
        </p:nvSpPr>
        <p:spPr bwMode="auto">
          <a:xfrm>
            <a:off x="8040941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4" name="Rectangle 21">
            <a:hlinkClick r:id="rId21" action="ppaction://hlinksldjump"/>
          </p:cNvPr>
          <p:cNvSpPr>
            <a:spLocks noChangeArrowheads="1"/>
          </p:cNvSpPr>
          <p:nvPr/>
        </p:nvSpPr>
        <p:spPr bwMode="auto">
          <a:xfrm>
            <a:off x="9749609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5" name="Rectangle 21">
            <a:hlinkClick r:id="rId22" action="ppaction://hlinksldjump"/>
          </p:cNvPr>
          <p:cNvSpPr>
            <a:spLocks noChangeArrowheads="1"/>
          </p:cNvSpPr>
          <p:nvPr/>
        </p:nvSpPr>
        <p:spPr bwMode="auto">
          <a:xfrm>
            <a:off x="10202256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6" name="Rectangle 21">
            <a:hlinkClick r:id="rId23" action="ppaction://hlinksldjump"/>
          </p:cNvPr>
          <p:cNvSpPr>
            <a:spLocks noChangeArrowheads="1"/>
          </p:cNvSpPr>
          <p:nvPr/>
        </p:nvSpPr>
        <p:spPr bwMode="auto">
          <a:xfrm>
            <a:off x="9317185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7" name="Rectangle 21">
            <a:hlinkClick r:id="rId24" action="ppaction://hlinksldjump"/>
          </p:cNvPr>
          <p:cNvSpPr>
            <a:spLocks noChangeArrowheads="1"/>
          </p:cNvSpPr>
          <p:nvPr/>
        </p:nvSpPr>
        <p:spPr bwMode="auto">
          <a:xfrm>
            <a:off x="10675123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0" name="Rectangle 21">
            <a:hlinkClick r:id="rId25" action="ppaction://hlinksldjump"/>
          </p:cNvPr>
          <p:cNvSpPr>
            <a:spLocks noChangeArrowheads="1"/>
          </p:cNvSpPr>
          <p:nvPr/>
        </p:nvSpPr>
        <p:spPr bwMode="auto">
          <a:xfrm>
            <a:off x="11093377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1" name="Rectangle 21">
            <a:hlinkClick r:id="rId26" action="ppaction://hlinksldjump"/>
          </p:cNvPr>
          <p:cNvSpPr>
            <a:spLocks noChangeArrowheads="1"/>
          </p:cNvSpPr>
          <p:nvPr/>
        </p:nvSpPr>
        <p:spPr bwMode="auto">
          <a:xfrm>
            <a:off x="11531854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4597547" y="477466"/>
            <a:ext cx="2001715" cy="719147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端正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142878" y="1125702"/>
            <a:ext cx="2029523" cy="719916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吓人</a:t>
            </a:r>
            <a:endParaRPr lang="zh-CN" altLang="en-US" sz="2800" kern="100" dirty="0">
              <a:solidFill>
                <a:srgbClr val="C00000"/>
              </a:solidFill>
              <a:latin typeface="Times New Roman"/>
              <a:ea typeface="华文细黑"/>
              <a:cs typeface="Times New Roman"/>
            </a:endParaRPr>
          </a:p>
        </p:txBody>
      </p:sp>
      <p:pic>
        <p:nvPicPr>
          <p:cNvPr id="31" name="图片 30"/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7534" y="5503233"/>
            <a:ext cx="3066035" cy="950897"/>
          </a:xfrm>
          <a:prstGeom prst="rect">
            <a:avLst/>
          </a:prstGeom>
        </p:spPr>
      </p:pic>
      <p:sp>
        <p:nvSpPr>
          <p:cNvPr id="32" name="矩形 31"/>
          <p:cNvSpPr/>
          <p:nvPr/>
        </p:nvSpPr>
        <p:spPr>
          <a:xfrm>
            <a:off x="3129579" y="2027734"/>
            <a:ext cx="2029523" cy="719916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劝酒</a:t>
            </a:r>
            <a:endParaRPr lang="zh-CN" altLang="en-US" sz="2800" kern="100" dirty="0">
              <a:solidFill>
                <a:srgbClr val="C00000"/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3129579" y="2675970"/>
            <a:ext cx="2029523" cy="719916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属于、为</a:t>
            </a:r>
            <a:endParaRPr lang="zh-CN" altLang="en-US" sz="2800" kern="100" dirty="0">
              <a:solidFill>
                <a:srgbClr val="C00000"/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8346504" y="3530377"/>
            <a:ext cx="2455723" cy="719916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动词，观察</a:t>
            </a:r>
            <a:endParaRPr lang="zh-CN" altLang="en-US" sz="2800" kern="100" dirty="0">
              <a:solidFill>
                <a:srgbClr val="C00000"/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8371254" y="4178449"/>
            <a:ext cx="3268568" cy="719916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名词，景观，景象</a:t>
            </a:r>
            <a:endParaRPr lang="zh-CN" altLang="en-US" sz="2800" kern="100" dirty="0">
              <a:solidFill>
                <a:srgbClr val="C00000"/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555580" y="941994"/>
            <a:ext cx="1063198" cy="68760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dirty="0">
                <a:latin typeface="Times New Roman"/>
                <a:ea typeface="华文细黑"/>
              </a:rPr>
              <a:t>(5)</a:t>
            </a:r>
            <a:r>
              <a:rPr lang="zh-CN" altLang="zh-CN" sz="2800" dirty="0">
                <a:latin typeface="Times New Roman"/>
                <a:ea typeface="华文细黑"/>
                <a:cs typeface="Times New Roman"/>
              </a:rPr>
              <a:t>危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40" name="左大括号 39"/>
          <p:cNvSpPr/>
          <p:nvPr/>
        </p:nvSpPr>
        <p:spPr>
          <a:xfrm>
            <a:off x="1518038" y="941104"/>
            <a:ext cx="163378" cy="847982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536530" y="2493690"/>
            <a:ext cx="1166189" cy="68760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dirty="0">
                <a:latin typeface="Times New Roman"/>
                <a:ea typeface="华文细黑"/>
              </a:rPr>
              <a:t>(6)</a:t>
            </a:r>
            <a:r>
              <a:rPr lang="zh-CN" altLang="zh-CN" sz="2800" dirty="0">
                <a:latin typeface="Times New Roman"/>
                <a:ea typeface="华文细黑"/>
                <a:cs typeface="Times New Roman"/>
              </a:rPr>
              <a:t>属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42" name="左大括号 41"/>
          <p:cNvSpPr/>
          <p:nvPr/>
        </p:nvSpPr>
        <p:spPr>
          <a:xfrm>
            <a:off x="1518038" y="2493690"/>
            <a:ext cx="163378" cy="844432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531540" y="4077866"/>
            <a:ext cx="1166189" cy="68760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dirty="0">
                <a:latin typeface="Times New Roman"/>
                <a:ea typeface="华文细黑"/>
              </a:rPr>
              <a:t>(7)</a:t>
            </a:r>
            <a:r>
              <a:rPr lang="zh-CN" altLang="zh-CN" sz="2800" dirty="0">
                <a:latin typeface="Times New Roman"/>
                <a:ea typeface="华文细黑"/>
                <a:cs typeface="Times New Roman"/>
              </a:rPr>
              <a:t>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44" name="左大括号 43"/>
          <p:cNvSpPr/>
          <p:nvPr/>
        </p:nvSpPr>
        <p:spPr>
          <a:xfrm>
            <a:off x="1513048" y="4015424"/>
            <a:ext cx="163378" cy="89263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8420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1"/>
                  </p:tgtEl>
                </p:cond>
              </p:nextCondLst>
            </p:seq>
          </p:childTnLst>
        </p:cTn>
      </p:par>
    </p:tnLst>
    <p:bldLst>
      <p:bldP spid="29" grpId="0"/>
      <p:bldP spid="29" grpId="1"/>
      <p:bldP spid="30" grpId="0"/>
      <p:bldP spid="30" grpId="1"/>
      <p:bldP spid="32" grpId="0"/>
      <p:bldP spid="32" grpId="1"/>
      <p:bldP spid="33" grpId="0"/>
      <p:bldP spid="33" grpId="1"/>
      <p:bldP spid="34" grpId="0"/>
      <p:bldP spid="34" grpId="1"/>
      <p:bldP spid="35" grpId="0"/>
      <p:bldP spid="35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1149783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solidFill>
                  <a:srgbClr val="0000FF"/>
                </a:solidFill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en-US" altLang="zh-CN" sz="1800" dirty="0">
              <a:solidFill>
                <a:srgbClr val="0000FF"/>
              </a:solidFill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4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1560221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5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1992269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6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3288413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7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3720461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8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2424317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9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2856365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787387" y="805712"/>
            <a:ext cx="10564403" cy="3272154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b="1" kern="100" dirty="0">
                <a:solidFill>
                  <a:srgbClr val="0000FF"/>
                </a:solidFill>
                <a:latin typeface="宋体"/>
                <a:ea typeface="微软雅黑"/>
                <a:cs typeface="Times New Roman"/>
              </a:rPr>
              <a:t>一、了解并掌握常见的古代文化知识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岁在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癸丑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癸丑：古人常用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天干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甲、乙、丙、丁等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十个字和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地支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子、丑、寅、卯等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十二个字循环相配来表示年月日的次序。这里指永和九年。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11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4152509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2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4584557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3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5016605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4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6312749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5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6744797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6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5448653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7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5880701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24" name="Rectangle 21">
            <a:hlinkClick r:id="rId16" action="ppaction://hlinksldjump"/>
          </p:cNvPr>
          <p:cNvSpPr>
            <a:spLocks noChangeArrowheads="1"/>
          </p:cNvSpPr>
          <p:nvPr/>
        </p:nvSpPr>
        <p:spPr bwMode="auto">
          <a:xfrm>
            <a:off x="7176845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25" name="Rectangle 21">
            <a:hlinkClick r:id="rId17" action="ppaction://hlinksldjump"/>
          </p:cNvPr>
          <p:cNvSpPr>
            <a:spLocks noChangeArrowheads="1"/>
          </p:cNvSpPr>
          <p:nvPr/>
        </p:nvSpPr>
        <p:spPr bwMode="auto">
          <a:xfrm>
            <a:off x="8472989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26" name="Rectangle 21">
            <a:hlinkClick r:id="rId18" action="ppaction://hlinksldjump"/>
          </p:cNvPr>
          <p:cNvSpPr>
            <a:spLocks noChangeArrowheads="1"/>
          </p:cNvSpPr>
          <p:nvPr/>
        </p:nvSpPr>
        <p:spPr bwMode="auto">
          <a:xfrm>
            <a:off x="8869077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27" name="Rectangle 21">
            <a:hlinkClick r:id="rId19" action="ppaction://hlinksldjump"/>
          </p:cNvPr>
          <p:cNvSpPr>
            <a:spLocks noChangeArrowheads="1"/>
          </p:cNvSpPr>
          <p:nvPr/>
        </p:nvSpPr>
        <p:spPr bwMode="auto">
          <a:xfrm>
            <a:off x="7608893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28" name="Rectangle 21">
            <a:hlinkClick r:id="rId20" action="ppaction://hlinksldjump"/>
          </p:cNvPr>
          <p:cNvSpPr>
            <a:spLocks noChangeArrowheads="1"/>
          </p:cNvSpPr>
          <p:nvPr/>
        </p:nvSpPr>
        <p:spPr bwMode="auto">
          <a:xfrm>
            <a:off x="8040941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3" name="Rectangle 21">
            <a:hlinkClick r:id="rId21" action="ppaction://hlinksldjump"/>
          </p:cNvPr>
          <p:cNvSpPr>
            <a:spLocks noChangeArrowheads="1"/>
          </p:cNvSpPr>
          <p:nvPr/>
        </p:nvSpPr>
        <p:spPr bwMode="auto">
          <a:xfrm>
            <a:off x="9749609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4" name="Rectangle 21">
            <a:hlinkClick r:id="rId22" action="ppaction://hlinksldjump"/>
          </p:cNvPr>
          <p:cNvSpPr>
            <a:spLocks noChangeArrowheads="1"/>
          </p:cNvSpPr>
          <p:nvPr/>
        </p:nvSpPr>
        <p:spPr bwMode="auto">
          <a:xfrm>
            <a:off x="10202256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5" name="Rectangle 21">
            <a:hlinkClick r:id="rId23" action="ppaction://hlinksldjump"/>
          </p:cNvPr>
          <p:cNvSpPr>
            <a:spLocks noChangeArrowheads="1"/>
          </p:cNvSpPr>
          <p:nvPr/>
        </p:nvSpPr>
        <p:spPr bwMode="auto">
          <a:xfrm>
            <a:off x="9317185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6" name="Rectangle 21">
            <a:hlinkClick r:id="rId24" action="ppaction://hlinksldjump"/>
          </p:cNvPr>
          <p:cNvSpPr>
            <a:spLocks noChangeArrowheads="1"/>
          </p:cNvSpPr>
          <p:nvPr/>
        </p:nvSpPr>
        <p:spPr bwMode="auto">
          <a:xfrm>
            <a:off x="10675123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9" name="Rectangle 21">
            <a:hlinkClick r:id="rId25" action="ppaction://hlinksldjump"/>
          </p:cNvPr>
          <p:cNvSpPr>
            <a:spLocks noChangeArrowheads="1"/>
          </p:cNvSpPr>
          <p:nvPr/>
        </p:nvSpPr>
        <p:spPr bwMode="auto">
          <a:xfrm>
            <a:off x="11093377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0" name="Rectangle 21">
            <a:hlinkClick r:id="rId26" action="ppaction://hlinksldjump"/>
          </p:cNvPr>
          <p:cNvSpPr>
            <a:spLocks noChangeArrowheads="1"/>
          </p:cNvSpPr>
          <p:nvPr/>
        </p:nvSpPr>
        <p:spPr bwMode="auto">
          <a:xfrm>
            <a:off x="11531854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19660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矩形 37"/>
          <p:cNvSpPr/>
          <p:nvPr/>
        </p:nvSpPr>
        <p:spPr>
          <a:xfrm>
            <a:off x="1630710" y="189434"/>
            <a:ext cx="9137190" cy="2062079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dirty="0">
                <a:latin typeface="Times New Roman"/>
                <a:ea typeface="华文细黑"/>
                <a:cs typeface="Times New Roman"/>
              </a:rPr>
              <a:t>有碑仆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道</a:t>
            </a:r>
            <a:r>
              <a:rPr lang="en-US" altLang="zh-CN" sz="2800" dirty="0" smtClean="0">
                <a:latin typeface="Times New Roman"/>
                <a:ea typeface="华文细黑"/>
                <a:cs typeface="Times New Roman"/>
              </a:rPr>
              <a:t>__________</a:t>
            </a:r>
            <a:r>
              <a:rPr lang="zh-CN" altLang="zh-CN" sz="2800" u="sng" dirty="0">
                <a:latin typeface="Times New Roman"/>
                <a:ea typeface="华文细黑"/>
                <a:cs typeface="Times New Roman"/>
              </a:rPr>
              <a:t>　　　　　　</a:t>
            </a:r>
            <a:endParaRPr lang="en-US" altLang="zh-CN" sz="2800" dirty="0" smtClean="0">
              <a:latin typeface="Times New Roman"/>
              <a:ea typeface="华文细黑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dirty="0" smtClean="0">
                <a:latin typeface="Times New Roman"/>
                <a:ea typeface="华文细黑"/>
                <a:cs typeface="Times New Roman"/>
              </a:rPr>
              <a:t>何</a:t>
            </a:r>
            <a:r>
              <a:rPr lang="zh-CN" altLang="zh-CN" sz="2800" dirty="0">
                <a:latin typeface="Times New Roman"/>
                <a:ea typeface="华文细黑"/>
                <a:cs typeface="Times New Roman"/>
              </a:rPr>
              <a:t>可胜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道</a:t>
            </a:r>
            <a:r>
              <a:rPr lang="zh-CN" altLang="zh-CN" sz="2800" dirty="0">
                <a:latin typeface="Times New Roman"/>
                <a:ea typeface="华文细黑"/>
                <a:cs typeface="Times New Roman"/>
              </a:rPr>
              <a:t>也</a:t>
            </a:r>
            <a:r>
              <a:rPr lang="zh-CN" altLang="zh-CN" sz="2800" dirty="0" smtClean="0">
                <a:latin typeface="Times New Roman"/>
                <a:ea typeface="华文细黑"/>
                <a:cs typeface="Times New Roman"/>
              </a:rPr>
              <a:t>哉</a:t>
            </a:r>
            <a:r>
              <a:rPr lang="en-US" altLang="zh-CN" sz="2800" dirty="0" smtClean="0">
                <a:latin typeface="Times New Roman"/>
                <a:ea typeface="华文细黑"/>
                <a:cs typeface="Times New Roman"/>
              </a:rPr>
              <a:t>________</a:t>
            </a:r>
            <a:r>
              <a:rPr lang="zh-CN" altLang="zh-CN" sz="2800" u="sng" dirty="0">
                <a:latin typeface="Times New Roman"/>
                <a:ea typeface="华文细黑"/>
                <a:cs typeface="Times New Roman"/>
              </a:rPr>
              <a:t>　　　　　　</a:t>
            </a:r>
            <a:endParaRPr lang="en-US" altLang="zh-CN" sz="2800" dirty="0" smtClean="0">
              <a:latin typeface="Times New Roman"/>
              <a:ea typeface="华文细黑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dirty="0" smtClean="0">
                <a:latin typeface="Times New Roman"/>
                <a:ea typeface="华文细黑"/>
                <a:cs typeface="Times New Roman"/>
              </a:rPr>
              <a:t>策</a:t>
            </a:r>
            <a:r>
              <a:rPr lang="zh-CN" altLang="zh-CN" sz="2800" dirty="0">
                <a:latin typeface="Times New Roman"/>
                <a:ea typeface="华文细黑"/>
                <a:cs typeface="Times New Roman"/>
              </a:rPr>
              <a:t>之不以其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道</a:t>
            </a:r>
            <a:r>
              <a:rPr lang="en-US" altLang="zh-CN" sz="2800" dirty="0" smtClean="0">
                <a:latin typeface="Times New Roman"/>
                <a:ea typeface="华文细黑"/>
                <a:cs typeface="Times New Roman"/>
              </a:rPr>
              <a:t>__________</a:t>
            </a:r>
            <a:r>
              <a:rPr lang="zh-CN" altLang="zh-CN" sz="2800" u="sng" dirty="0">
                <a:latin typeface="Times New Roman"/>
                <a:ea typeface="华文细黑"/>
                <a:cs typeface="Times New Roman"/>
              </a:rPr>
              <a:t>　　　　　　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1630710" y="2133650"/>
            <a:ext cx="9649072" cy="1415748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dirty="0">
                <a:latin typeface="Times New Roman"/>
                <a:ea typeface="华文细黑"/>
                <a:cs typeface="Times New Roman"/>
              </a:rPr>
              <a:t>独其为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文</a:t>
            </a:r>
            <a:r>
              <a:rPr lang="zh-CN" altLang="zh-CN" sz="2800" dirty="0">
                <a:latin typeface="Times New Roman"/>
                <a:ea typeface="华文细黑"/>
                <a:cs typeface="Times New Roman"/>
              </a:rPr>
              <a:t>犹可</a:t>
            </a:r>
            <a:r>
              <a:rPr lang="zh-CN" altLang="zh-CN" sz="2800" dirty="0" smtClean="0">
                <a:latin typeface="Times New Roman"/>
                <a:ea typeface="华文细黑"/>
                <a:cs typeface="Times New Roman"/>
              </a:rPr>
              <a:t>识</a:t>
            </a:r>
            <a:r>
              <a:rPr lang="en-US" altLang="zh-CN" sz="2800" dirty="0" smtClean="0">
                <a:latin typeface="Times New Roman"/>
                <a:ea typeface="华文细黑"/>
                <a:cs typeface="Times New Roman"/>
              </a:rPr>
              <a:t>__________</a:t>
            </a:r>
            <a:r>
              <a:rPr lang="zh-CN" altLang="zh-CN" sz="2800" u="sng" dirty="0">
                <a:latin typeface="Times New Roman"/>
                <a:ea typeface="华文细黑"/>
                <a:cs typeface="Times New Roman"/>
              </a:rPr>
              <a:t>　　　　　　</a:t>
            </a:r>
            <a:endParaRPr lang="en-US" altLang="zh-CN" sz="2800" dirty="0" smtClean="0">
              <a:latin typeface="Times New Roman"/>
              <a:ea typeface="华文细黑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dirty="0" smtClean="0">
                <a:latin typeface="Times New Roman"/>
                <a:ea typeface="华文细黑"/>
                <a:cs typeface="Times New Roman"/>
              </a:rPr>
              <a:t>皆</a:t>
            </a:r>
            <a:r>
              <a:rPr lang="zh-CN" altLang="zh-CN" sz="2800" dirty="0">
                <a:latin typeface="Times New Roman"/>
                <a:ea typeface="华文细黑"/>
                <a:cs typeface="Times New Roman"/>
              </a:rPr>
              <a:t>披发</a:t>
            </a:r>
            <a:r>
              <a:rPr lang="zh-CN" altLang="zh-CN" sz="2800" kern="100" dirty="0" smtClean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文</a:t>
            </a:r>
            <a:r>
              <a:rPr lang="zh-CN" altLang="zh-CN" sz="2800" dirty="0" smtClean="0">
                <a:latin typeface="Times New Roman"/>
                <a:ea typeface="华文细黑"/>
                <a:cs typeface="Times New Roman"/>
              </a:rPr>
              <a:t>身</a:t>
            </a:r>
            <a:r>
              <a:rPr lang="en-US" altLang="zh-CN" sz="2800" dirty="0" smtClean="0">
                <a:latin typeface="Times New Roman"/>
                <a:ea typeface="华文细黑"/>
                <a:cs typeface="Times New Roman"/>
              </a:rPr>
              <a:t>__________________</a:t>
            </a:r>
            <a:r>
              <a:rPr lang="zh-CN" altLang="zh-CN" sz="2800" u="sng" dirty="0">
                <a:latin typeface="Times New Roman"/>
                <a:ea typeface="华文细黑"/>
                <a:cs typeface="Times New Roman"/>
              </a:rPr>
              <a:t>　　　　　　　　　　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1654295" y="3501802"/>
            <a:ext cx="9649072" cy="2062079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dirty="0">
                <a:latin typeface="Times New Roman"/>
                <a:ea typeface="华文细黑"/>
                <a:cs typeface="Times New Roman"/>
              </a:rPr>
              <a:t>莫能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名</a:t>
            </a:r>
            <a:r>
              <a:rPr lang="zh-CN" altLang="zh-CN" sz="2800" dirty="0" smtClean="0">
                <a:latin typeface="Times New Roman"/>
                <a:ea typeface="华文细黑"/>
                <a:cs typeface="Times New Roman"/>
              </a:rPr>
              <a:t>者</a:t>
            </a:r>
            <a:r>
              <a:rPr lang="en-US" altLang="zh-CN" sz="2800" dirty="0" smtClean="0">
                <a:latin typeface="Times New Roman"/>
                <a:ea typeface="华文细黑"/>
                <a:cs typeface="Times New Roman"/>
              </a:rPr>
              <a:t>__________</a:t>
            </a:r>
            <a:r>
              <a:rPr lang="zh-CN" altLang="zh-CN" sz="2800" u="sng" dirty="0">
                <a:latin typeface="Times New Roman"/>
                <a:ea typeface="华文细黑"/>
                <a:cs typeface="Times New Roman"/>
              </a:rPr>
              <a:t>　　　　　　</a:t>
            </a:r>
            <a:endParaRPr lang="en-US" altLang="zh-CN" sz="2800" dirty="0" smtClean="0">
              <a:latin typeface="Times New Roman"/>
              <a:ea typeface="华文细黑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dirty="0" smtClean="0">
                <a:latin typeface="Times New Roman"/>
                <a:ea typeface="华文细黑"/>
                <a:cs typeface="Times New Roman"/>
              </a:rPr>
              <a:t>有</a:t>
            </a:r>
            <a:r>
              <a:rPr lang="zh-CN" altLang="zh-CN" sz="2800" dirty="0">
                <a:latin typeface="Times New Roman"/>
                <a:ea typeface="华文细黑"/>
                <a:cs typeface="Times New Roman"/>
              </a:rPr>
              <a:t>仙则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名</a:t>
            </a:r>
            <a:r>
              <a:rPr lang="en-US" altLang="zh-CN" sz="2800" dirty="0" smtClean="0">
                <a:latin typeface="Times New Roman"/>
                <a:ea typeface="华文细黑"/>
                <a:cs typeface="Times New Roman"/>
              </a:rPr>
              <a:t>__________</a:t>
            </a:r>
            <a:r>
              <a:rPr lang="zh-CN" altLang="zh-CN" sz="2800" u="sng" dirty="0">
                <a:latin typeface="Times New Roman"/>
                <a:ea typeface="华文细黑"/>
                <a:cs typeface="Times New Roman"/>
              </a:rPr>
              <a:t>　　　　　　</a:t>
            </a:r>
            <a:endParaRPr lang="en-US" altLang="zh-CN" sz="2800" dirty="0" smtClean="0">
              <a:latin typeface="Times New Roman"/>
              <a:ea typeface="华文细黑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dirty="0" smtClean="0">
                <a:latin typeface="Times New Roman"/>
                <a:ea typeface="华文细黑"/>
                <a:cs typeface="Times New Roman"/>
              </a:rPr>
              <a:t>以</a:t>
            </a:r>
            <a:r>
              <a:rPr lang="zh-CN" altLang="zh-CN" sz="2800" dirty="0">
                <a:latin typeface="Times New Roman"/>
                <a:ea typeface="华文细黑"/>
                <a:cs typeface="Times New Roman"/>
              </a:rPr>
              <a:t>其乃华山之阳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名</a:t>
            </a:r>
            <a:r>
              <a:rPr lang="zh-CN" altLang="zh-CN" sz="2800" dirty="0">
                <a:latin typeface="Times New Roman"/>
                <a:ea typeface="华文细黑"/>
                <a:cs typeface="Times New Roman"/>
              </a:rPr>
              <a:t>之</a:t>
            </a:r>
            <a:r>
              <a:rPr lang="zh-CN" altLang="zh-CN" sz="2800" dirty="0" smtClean="0">
                <a:latin typeface="Times New Roman"/>
                <a:ea typeface="华文细黑"/>
                <a:cs typeface="Times New Roman"/>
              </a:rPr>
              <a:t>也</a:t>
            </a:r>
            <a:r>
              <a:rPr lang="en-US" altLang="zh-CN" sz="2800" dirty="0" smtClean="0">
                <a:latin typeface="Times New Roman"/>
                <a:ea typeface="华文细黑"/>
                <a:cs typeface="Times New Roman"/>
              </a:rPr>
              <a:t>___________</a:t>
            </a:r>
            <a:r>
              <a:rPr lang="zh-CN" altLang="zh-CN" sz="2800" u="sng" dirty="0">
                <a:latin typeface="Times New Roman"/>
                <a:ea typeface="华文细黑"/>
                <a:cs typeface="Times New Roman"/>
              </a:rPr>
              <a:t>　　　　　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45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1149783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6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1560221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7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1992269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8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3288413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</a:p>
        </p:txBody>
      </p:sp>
      <p:sp>
        <p:nvSpPr>
          <p:cNvPr id="49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3720461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</a:p>
        </p:txBody>
      </p:sp>
      <p:sp>
        <p:nvSpPr>
          <p:cNvPr id="50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2424317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1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2856365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</a:p>
        </p:txBody>
      </p:sp>
      <p:sp>
        <p:nvSpPr>
          <p:cNvPr id="52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4152509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</a:p>
        </p:txBody>
      </p:sp>
      <p:sp>
        <p:nvSpPr>
          <p:cNvPr id="53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4584557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</a:p>
        </p:txBody>
      </p:sp>
      <p:sp>
        <p:nvSpPr>
          <p:cNvPr id="54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5016605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5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6312749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solidFill>
                  <a:srgbClr val="0000FF"/>
                </a:solidFill>
                <a:latin typeface="Broadway" pitchFamily="82" charset="0"/>
                <a:ea typeface="楷体" pitchFamily="49" charset="-122"/>
                <a:cs typeface="经典繁仿黑" pitchFamily="49" charset="-122"/>
              </a:rPr>
              <a:t>13</a:t>
            </a:r>
          </a:p>
        </p:txBody>
      </p:sp>
      <p:sp>
        <p:nvSpPr>
          <p:cNvPr id="56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6744797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7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5448653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8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5880701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9" name="Rectangle 21">
            <a:hlinkClick r:id="rId16" action="ppaction://hlinksldjump"/>
          </p:cNvPr>
          <p:cNvSpPr>
            <a:spLocks noChangeArrowheads="1"/>
          </p:cNvSpPr>
          <p:nvPr/>
        </p:nvSpPr>
        <p:spPr bwMode="auto">
          <a:xfrm>
            <a:off x="7176845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0" name="Rectangle 21">
            <a:hlinkClick r:id="rId17" action="ppaction://hlinksldjump"/>
          </p:cNvPr>
          <p:cNvSpPr>
            <a:spLocks noChangeArrowheads="1"/>
          </p:cNvSpPr>
          <p:nvPr/>
        </p:nvSpPr>
        <p:spPr bwMode="auto">
          <a:xfrm>
            <a:off x="8472989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1" name="Rectangle 21">
            <a:hlinkClick r:id="rId18" action="ppaction://hlinksldjump"/>
          </p:cNvPr>
          <p:cNvSpPr>
            <a:spLocks noChangeArrowheads="1"/>
          </p:cNvSpPr>
          <p:nvPr/>
        </p:nvSpPr>
        <p:spPr bwMode="auto">
          <a:xfrm>
            <a:off x="8869077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2" name="Rectangle 21">
            <a:hlinkClick r:id="rId19" action="ppaction://hlinksldjump"/>
          </p:cNvPr>
          <p:cNvSpPr>
            <a:spLocks noChangeArrowheads="1"/>
          </p:cNvSpPr>
          <p:nvPr/>
        </p:nvSpPr>
        <p:spPr bwMode="auto">
          <a:xfrm>
            <a:off x="7608893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3" name="Rectangle 21">
            <a:hlinkClick r:id="rId20" action="ppaction://hlinksldjump"/>
          </p:cNvPr>
          <p:cNvSpPr>
            <a:spLocks noChangeArrowheads="1"/>
          </p:cNvSpPr>
          <p:nvPr/>
        </p:nvSpPr>
        <p:spPr bwMode="auto">
          <a:xfrm>
            <a:off x="8040941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4" name="Rectangle 21">
            <a:hlinkClick r:id="rId21" action="ppaction://hlinksldjump"/>
          </p:cNvPr>
          <p:cNvSpPr>
            <a:spLocks noChangeArrowheads="1"/>
          </p:cNvSpPr>
          <p:nvPr/>
        </p:nvSpPr>
        <p:spPr bwMode="auto">
          <a:xfrm>
            <a:off x="9749609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5" name="Rectangle 21">
            <a:hlinkClick r:id="rId22" action="ppaction://hlinksldjump"/>
          </p:cNvPr>
          <p:cNvSpPr>
            <a:spLocks noChangeArrowheads="1"/>
          </p:cNvSpPr>
          <p:nvPr/>
        </p:nvSpPr>
        <p:spPr bwMode="auto">
          <a:xfrm>
            <a:off x="10202256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6" name="Rectangle 21">
            <a:hlinkClick r:id="rId23" action="ppaction://hlinksldjump"/>
          </p:cNvPr>
          <p:cNvSpPr>
            <a:spLocks noChangeArrowheads="1"/>
          </p:cNvSpPr>
          <p:nvPr/>
        </p:nvSpPr>
        <p:spPr bwMode="auto">
          <a:xfrm>
            <a:off x="9317185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7" name="Rectangle 21">
            <a:hlinkClick r:id="rId24" action="ppaction://hlinksldjump"/>
          </p:cNvPr>
          <p:cNvSpPr>
            <a:spLocks noChangeArrowheads="1"/>
          </p:cNvSpPr>
          <p:nvPr/>
        </p:nvSpPr>
        <p:spPr bwMode="auto">
          <a:xfrm>
            <a:off x="10675123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0" name="Rectangle 21">
            <a:hlinkClick r:id="rId25" action="ppaction://hlinksldjump"/>
          </p:cNvPr>
          <p:cNvSpPr>
            <a:spLocks noChangeArrowheads="1"/>
          </p:cNvSpPr>
          <p:nvPr/>
        </p:nvSpPr>
        <p:spPr bwMode="auto">
          <a:xfrm>
            <a:off x="11093377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1" name="Rectangle 21">
            <a:hlinkClick r:id="rId26" action="ppaction://hlinksldjump"/>
          </p:cNvPr>
          <p:cNvSpPr>
            <a:spLocks noChangeArrowheads="1"/>
          </p:cNvSpPr>
          <p:nvPr/>
        </p:nvSpPr>
        <p:spPr bwMode="auto">
          <a:xfrm>
            <a:off x="11531854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3058966" y="88851"/>
            <a:ext cx="2422076" cy="719147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名词，道路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777651" y="737087"/>
            <a:ext cx="2029523" cy="719916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动词，说</a:t>
            </a:r>
            <a:endParaRPr lang="zh-CN" altLang="en-US" sz="2800" kern="100" dirty="0">
              <a:solidFill>
                <a:srgbClr val="C00000"/>
              </a:solidFill>
              <a:latin typeface="Times New Roman"/>
              <a:ea typeface="华文细黑"/>
              <a:cs typeface="Times New Roman"/>
            </a:endParaRPr>
          </a:p>
        </p:txBody>
      </p:sp>
      <p:pic>
        <p:nvPicPr>
          <p:cNvPr id="31" name="图片 30"/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7534" y="5503233"/>
            <a:ext cx="3066035" cy="950897"/>
          </a:xfrm>
          <a:prstGeom prst="rect">
            <a:avLst/>
          </a:prstGeom>
        </p:spPr>
      </p:pic>
      <p:sp>
        <p:nvSpPr>
          <p:cNvPr id="32" name="矩形 31"/>
          <p:cNvSpPr/>
          <p:nvPr/>
        </p:nvSpPr>
        <p:spPr>
          <a:xfrm>
            <a:off x="3771900" y="1366109"/>
            <a:ext cx="2232475" cy="719916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名词，规律</a:t>
            </a:r>
            <a:endParaRPr lang="zh-CN" altLang="en-US" sz="2800" kern="100" dirty="0">
              <a:solidFill>
                <a:srgbClr val="C00000"/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4150990" y="2061642"/>
            <a:ext cx="2455723" cy="719916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名词，文字</a:t>
            </a:r>
            <a:endParaRPr lang="zh-CN" altLang="en-US" sz="2800" kern="100" dirty="0">
              <a:solidFill>
                <a:srgbClr val="C00000"/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3435885" y="2684866"/>
            <a:ext cx="3595425" cy="797886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动词，刻花纹或文字</a:t>
            </a:r>
            <a:endParaRPr lang="zh-CN" altLang="en-US" sz="2800" kern="100" dirty="0">
              <a:solidFill>
                <a:srgbClr val="C00000"/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3070870" y="3429794"/>
            <a:ext cx="2422076" cy="719147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动词，识名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3089920" y="4053483"/>
            <a:ext cx="2029523" cy="719916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动词，出名</a:t>
            </a:r>
            <a:endParaRPr lang="zh-CN" altLang="en-US" sz="2800" kern="100" dirty="0">
              <a:solidFill>
                <a:srgbClr val="C00000"/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5283841" y="4692030"/>
            <a:ext cx="2232475" cy="719916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动词，命名</a:t>
            </a:r>
            <a:endParaRPr lang="zh-CN" altLang="en-US" sz="2800" kern="100" dirty="0">
              <a:solidFill>
                <a:srgbClr val="C00000"/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555580" y="837506"/>
            <a:ext cx="1063198" cy="68760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dirty="0">
                <a:latin typeface="Times New Roman"/>
                <a:ea typeface="华文细黑"/>
              </a:rPr>
              <a:t>(8)</a:t>
            </a:r>
            <a:r>
              <a:rPr lang="zh-CN" altLang="zh-CN" sz="2800" dirty="0">
                <a:latin typeface="Times New Roman"/>
                <a:ea typeface="华文细黑"/>
                <a:cs typeface="Times New Roman"/>
              </a:rPr>
              <a:t>道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42" name="左大括号 41"/>
          <p:cNvSpPr/>
          <p:nvPr/>
        </p:nvSpPr>
        <p:spPr>
          <a:xfrm>
            <a:off x="1518038" y="573219"/>
            <a:ext cx="163378" cy="1407065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536530" y="2493690"/>
            <a:ext cx="1166189" cy="68760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dirty="0">
                <a:latin typeface="Times New Roman"/>
                <a:ea typeface="华文细黑"/>
              </a:rPr>
              <a:t>(9)</a:t>
            </a:r>
            <a:r>
              <a:rPr lang="zh-CN" altLang="zh-CN" sz="2800" dirty="0">
                <a:latin typeface="Times New Roman"/>
                <a:ea typeface="华文细黑"/>
                <a:cs typeface="Times New Roman"/>
              </a:rPr>
              <a:t>文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44" name="左大括号 43"/>
          <p:cNvSpPr/>
          <p:nvPr/>
        </p:nvSpPr>
        <p:spPr>
          <a:xfrm>
            <a:off x="1518038" y="2466264"/>
            <a:ext cx="163378" cy="910572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矩形 67"/>
          <p:cNvSpPr/>
          <p:nvPr/>
        </p:nvSpPr>
        <p:spPr>
          <a:xfrm>
            <a:off x="465486" y="4201120"/>
            <a:ext cx="1424681" cy="769417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dirty="0">
                <a:latin typeface="Times New Roman"/>
                <a:ea typeface="华文细黑"/>
              </a:rPr>
              <a:t>(10)</a:t>
            </a:r>
            <a:r>
              <a:rPr lang="zh-CN" altLang="zh-CN" sz="2800" dirty="0">
                <a:latin typeface="Times New Roman"/>
                <a:ea typeface="华文细黑"/>
                <a:cs typeface="Times New Roman"/>
              </a:rPr>
              <a:t>名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69" name="左大括号 68"/>
          <p:cNvSpPr/>
          <p:nvPr/>
        </p:nvSpPr>
        <p:spPr>
          <a:xfrm>
            <a:off x="1541623" y="3861338"/>
            <a:ext cx="163378" cy="1495963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0564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1"/>
                  </p:tgtEl>
                </p:cond>
              </p:nextCondLst>
            </p:seq>
          </p:childTnLst>
        </p:cTn>
      </p:par>
    </p:tnLst>
    <p:bldLst>
      <p:bldP spid="29" grpId="0"/>
      <p:bldP spid="29" grpId="1"/>
      <p:bldP spid="30" grpId="0"/>
      <p:bldP spid="30" grpId="1"/>
      <p:bldP spid="32" grpId="0"/>
      <p:bldP spid="32" grpId="1"/>
      <p:bldP spid="33" grpId="0"/>
      <p:bldP spid="33" grpId="1"/>
      <p:bldP spid="34" grpId="0"/>
      <p:bldP spid="34" grpId="1"/>
      <p:bldP spid="35" grpId="0"/>
      <p:bldP spid="35" grpId="1"/>
      <p:bldP spid="36" grpId="0"/>
      <p:bldP spid="36" grpId="1"/>
      <p:bldP spid="37" grpId="0"/>
      <p:bldP spid="37" grpId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385361" y="405458"/>
            <a:ext cx="11326469" cy="5293733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b="1" kern="100" dirty="0">
                <a:latin typeface="Times New Roman"/>
                <a:ea typeface="华文细黑"/>
                <a:cs typeface="Courier New"/>
              </a:rPr>
              <a:t>14.</a:t>
            </a:r>
            <a:r>
              <a:rPr lang="zh-CN" altLang="zh-CN" sz="2800" b="1" kern="100" dirty="0">
                <a:latin typeface="Times New Roman"/>
                <a:ea typeface="华文细黑"/>
                <a:cs typeface="Times New Roman"/>
              </a:rPr>
              <a:t>指出下列加颜色词语的活用类型并释义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群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贤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毕至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800" kern="100" dirty="0" smtClean="0">
                <a:latin typeface="宋体"/>
                <a:ea typeface="Times New Roman"/>
                <a:cs typeface="Courier New"/>
              </a:rPr>
              <a:t>___________________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少长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咸集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800" kern="100" dirty="0" smtClean="0">
                <a:latin typeface="宋体"/>
                <a:ea typeface="Times New Roman"/>
                <a:cs typeface="Courier New"/>
              </a:rPr>
              <a:t>_________________________</a:t>
            </a:r>
            <a:r>
              <a:rPr lang="en-US" altLang="zh-CN" sz="2800" kern="100" dirty="0">
                <a:latin typeface="宋体"/>
                <a:ea typeface="Times New Roman"/>
                <a:cs typeface="Courier New"/>
              </a:rPr>
              <a:t>_</a:t>
            </a:r>
            <a:r>
              <a:rPr lang="en-US" altLang="zh-CN" sz="2800" kern="100" dirty="0" smtClean="0">
                <a:latin typeface="宋体"/>
                <a:ea typeface="Times New Roman"/>
                <a:cs typeface="Courier New"/>
              </a:rPr>
              <a:t>_______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(3)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映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带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左右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800" kern="100" dirty="0" smtClean="0">
                <a:latin typeface="宋体"/>
                <a:ea typeface="Times New Roman"/>
                <a:cs typeface="Courier New"/>
              </a:rPr>
              <a:t>__________________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(4)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一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觞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一咏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800" kern="100" dirty="0" smtClean="0">
                <a:latin typeface="宋体"/>
                <a:ea typeface="Times New Roman"/>
                <a:cs typeface="Courier New"/>
              </a:rPr>
              <a:t>____________________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(5)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引以为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流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觞曲水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800" kern="100" dirty="0" smtClean="0">
                <a:latin typeface="宋体"/>
                <a:ea typeface="Times New Roman"/>
                <a:cs typeface="Courier New"/>
              </a:rPr>
              <a:t>___________________________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(6)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固知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一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死生为虚诞，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齐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彭殇为妄作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800" kern="100" dirty="0" smtClean="0">
                <a:latin typeface="宋体"/>
                <a:ea typeface="Times New Roman"/>
                <a:cs typeface="Courier New"/>
              </a:rPr>
              <a:t>__________________</a:t>
            </a:r>
            <a:r>
              <a:rPr lang="en-US" altLang="zh-CN" sz="2800" kern="100" dirty="0">
                <a:latin typeface="宋体"/>
                <a:ea typeface="Times New Roman"/>
                <a:cs typeface="Courier New"/>
              </a:rPr>
              <a:t>_</a:t>
            </a:r>
            <a:r>
              <a:rPr lang="en-US" altLang="zh-CN" sz="2800" kern="100" dirty="0" smtClean="0">
                <a:latin typeface="宋体"/>
                <a:ea typeface="Times New Roman"/>
                <a:cs typeface="Courier New"/>
              </a:rPr>
              <a:t>________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 smtClean="0">
                <a:latin typeface="宋体"/>
                <a:ea typeface="Times New Roman"/>
                <a:cs typeface="Courier New"/>
              </a:rPr>
              <a:t>______________________________</a:t>
            </a:r>
            <a:r>
              <a:rPr lang="en-US" altLang="zh-CN" sz="2800" kern="100" dirty="0">
                <a:latin typeface="宋体"/>
                <a:ea typeface="Times New Roman"/>
                <a:cs typeface="Courier New"/>
              </a:rPr>
              <a:t>_</a:t>
            </a:r>
            <a:r>
              <a:rPr lang="en-US" altLang="zh-CN" sz="2800" kern="100" dirty="0" smtClean="0">
                <a:latin typeface="宋体"/>
                <a:ea typeface="Times New Roman"/>
                <a:cs typeface="Courier New"/>
              </a:rPr>
              <a:t>___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45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1149783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6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1560221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7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1992269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8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3288413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</a:p>
        </p:txBody>
      </p:sp>
      <p:sp>
        <p:nvSpPr>
          <p:cNvPr id="49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3720461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</a:p>
        </p:txBody>
      </p:sp>
      <p:sp>
        <p:nvSpPr>
          <p:cNvPr id="50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2424317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1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2856365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</a:p>
        </p:txBody>
      </p:sp>
      <p:sp>
        <p:nvSpPr>
          <p:cNvPr id="52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4152509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</a:p>
        </p:txBody>
      </p:sp>
      <p:sp>
        <p:nvSpPr>
          <p:cNvPr id="53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4584557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</a:p>
        </p:txBody>
      </p:sp>
      <p:sp>
        <p:nvSpPr>
          <p:cNvPr id="54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5016605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5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6312749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13</a:t>
            </a:r>
          </a:p>
        </p:txBody>
      </p:sp>
      <p:sp>
        <p:nvSpPr>
          <p:cNvPr id="56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6744797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solidFill>
                  <a:srgbClr val="0000FF"/>
                </a:solidFill>
                <a:latin typeface="Broadway" pitchFamily="82" charset="0"/>
                <a:ea typeface="楷体" pitchFamily="49" charset="-122"/>
                <a:cs typeface="经典繁仿黑" pitchFamily="49" charset="-122"/>
              </a:rPr>
              <a:t>14</a:t>
            </a:r>
          </a:p>
        </p:txBody>
      </p:sp>
      <p:sp>
        <p:nvSpPr>
          <p:cNvPr id="57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5448653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8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5880701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9" name="Rectangle 21">
            <a:hlinkClick r:id="rId16" action="ppaction://hlinksldjump"/>
          </p:cNvPr>
          <p:cNvSpPr>
            <a:spLocks noChangeArrowheads="1"/>
          </p:cNvSpPr>
          <p:nvPr/>
        </p:nvSpPr>
        <p:spPr bwMode="auto">
          <a:xfrm>
            <a:off x="7176845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0" name="Rectangle 21">
            <a:hlinkClick r:id="rId17" action="ppaction://hlinksldjump"/>
          </p:cNvPr>
          <p:cNvSpPr>
            <a:spLocks noChangeArrowheads="1"/>
          </p:cNvSpPr>
          <p:nvPr/>
        </p:nvSpPr>
        <p:spPr bwMode="auto">
          <a:xfrm>
            <a:off x="8472989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1" name="Rectangle 21">
            <a:hlinkClick r:id="rId18" action="ppaction://hlinksldjump"/>
          </p:cNvPr>
          <p:cNvSpPr>
            <a:spLocks noChangeArrowheads="1"/>
          </p:cNvSpPr>
          <p:nvPr/>
        </p:nvSpPr>
        <p:spPr bwMode="auto">
          <a:xfrm>
            <a:off x="8869077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2" name="Rectangle 21">
            <a:hlinkClick r:id="rId19" action="ppaction://hlinksldjump"/>
          </p:cNvPr>
          <p:cNvSpPr>
            <a:spLocks noChangeArrowheads="1"/>
          </p:cNvSpPr>
          <p:nvPr/>
        </p:nvSpPr>
        <p:spPr bwMode="auto">
          <a:xfrm>
            <a:off x="7608893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3" name="Rectangle 21">
            <a:hlinkClick r:id="rId20" action="ppaction://hlinksldjump"/>
          </p:cNvPr>
          <p:cNvSpPr>
            <a:spLocks noChangeArrowheads="1"/>
          </p:cNvSpPr>
          <p:nvPr/>
        </p:nvSpPr>
        <p:spPr bwMode="auto">
          <a:xfrm>
            <a:off x="8040941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4" name="Rectangle 21">
            <a:hlinkClick r:id="rId21" action="ppaction://hlinksldjump"/>
          </p:cNvPr>
          <p:cNvSpPr>
            <a:spLocks noChangeArrowheads="1"/>
          </p:cNvSpPr>
          <p:nvPr/>
        </p:nvSpPr>
        <p:spPr bwMode="auto">
          <a:xfrm>
            <a:off x="9749609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5" name="Rectangle 21">
            <a:hlinkClick r:id="rId22" action="ppaction://hlinksldjump"/>
          </p:cNvPr>
          <p:cNvSpPr>
            <a:spLocks noChangeArrowheads="1"/>
          </p:cNvSpPr>
          <p:nvPr/>
        </p:nvSpPr>
        <p:spPr bwMode="auto">
          <a:xfrm>
            <a:off x="10202256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6" name="Rectangle 21">
            <a:hlinkClick r:id="rId23" action="ppaction://hlinksldjump"/>
          </p:cNvPr>
          <p:cNvSpPr>
            <a:spLocks noChangeArrowheads="1"/>
          </p:cNvSpPr>
          <p:nvPr/>
        </p:nvSpPr>
        <p:spPr bwMode="auto">
          <a:xfrm>
            <a:off x="9317185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7" name="Rectangle 21">
            <a:hlinkClick r:id="rId24" action="ppaction://hlinksldjump"/>
          </p:cNvPr>
          <p:cNvSpPr>
            <a:spLocks noChangeArrowheads="1"/>
          </p:cNvSpPr>
          <p:nvPr/>
        </p:nvSpPr>
        <p:spPr bwMode="auto">
          <a:xfrm>
            <a:off x="10675123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0" name="Rectangle 21">
            <a:hlinkClick r:id="rId25" action="ppaction://hlinksldjump"/>
          </p:cNvPr>
          <p:cNvSpPr>
            <a:spLocks noChangeArrowheads="1"/>
          </p:cNvSpPr>
          <p:nvPr/>
        </p:nvSpPr>
        <p:spPr bwMode="auto">
          <a:xfrm>
            <a:off x="11093377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1" name="Rectangle 21">
            <a:hlinkClick r:id="rId26" action="ppaction://hlinksldjump"/>
          </p:cNvPr>
          <p:cNvSpPr>
            <a:spLocks noChangeArrowheads="1"/>
          </p:cNvSpPr>
          <p:nvPr/>
        </p:nvSpPr>
        <p:spPr bwMode="auto">
          <a:xfrm>
            <a:off x="11531854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2585864" y="904971"/>
            <a:ext cx="3952133" cy="719147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形容词作名词，贤才。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2568989" y="1525401"/>
            <a:ext cx="6694569" cy="719147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形容词作名词，年轻的人，年长的人。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2668475" y="2166742"/>
            <a:ext cx="3642755" cy="797886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名词作动词，围绕。</a:t>
            </a:r>
            <a:endParaRPr lang="zh-CN" altLang="en-US" sz="2800" kern="100" dirty="0">
              <a:solidFill>
                <a:srgbClr val="C00000"/>
              </a:solidFill>
              <a:latin typeface="Times New Roman"/>
              <a:ea typeface="华文细黑"/>
              <a:cs typeface="Times New Roman"/>
            </a:endParaRPr>
          </a:p>
        </p:txBody>
      </p:sp>
      <p:pic>
        <p:nvPicPr>
          <p:cNvPr id="75" name="图片 74"/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7534" y="5503233"/>
            <a:ext cx="3066035" cy="950897"/>
          </a:xfrm>
          <a:prstGeom prst="rect">
            <a:avLst/>
          </a:prstGeom>
        </p:spPr>
      </p:pic>
      <p:sp>
        <p:nvSpPr>
          <p:cNvPr id="76" name="矩形 75"/>
          <p:cNvSpPr/>
          <p:nvPr/>
        </p:nvSpPr>
        <p:spPr>
          <a:xfrm>
            <a:off x="2587825" y="2821545"/>
            <a:ext cx="3435373" cy="719147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名词作动词，饮酒。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3714176" y="3468684"/>
            <a:ext cx="5333358" cy="797886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动词的使动用法，使</a:t>
            </a:r>
            <a:r>
              <a:rPr lang="en-US" altLang="zh-CN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……</a:t>
            </a:r>
            <a:r>
              <a:rPr lang="zh-CN" altLang="en-US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流。</a:t>
            </a:r>
            <a:endParaRPr lang="zh-CN" altLang="en-US" sz="2800" kern="100" dirty="0">
              <a:solidFill>
                <a:srgbClr val="C00000"/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478582" y="4077866"/>
            <a:ext cx="11053909" cy="1501925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r>
              <a:rPr lang="en-US" altLang="zh-CN" sz="2800" kern="100" dirty="0" smtClean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                                                                   </a:t>
            </a:r>
            <a:r>
              <a:rPr lang="zh-CN" altLang="zh-CN" sz="2800" kern="100" dirty="0" smtClean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都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作动词用，</a:t>
            </a:r>
            <a:r>
              <a:rPr lang="en-US" altLang="zh-CN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一</a:t>
            </a:r>
            <a:r>
              <a:rPr lang="en-US" altLang="zh-CN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，把</a:t>
            </a:r>
            <a:r>
              <a:rPr lang="en-US" altLang="zh-CN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……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看作一样；</a:t>
            </a:r>
            <a:r>
              <a:rPr lang="en-US" altLang="zh-CN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齐</a:t>
            </a:r>
            <a:r>
              <a:rPr lang="en-US" altLang="zh-CN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，把</a:t>
            </a:r>
            <a:r>
              <a:rPr lang="en-US" altLang="zh-CN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……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看作相等。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644533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5"/>
                  </p:tgtEl>
                </p:cond>
              </p:nextCondLst>
            </p:seq>
          </p:childTnLst>
        </p:cTn>
      </p:par>
    </p:tnLst>
    <p:bldLst>
      <p:bldP spid="72" grpId="0"/>
      <p:bldP spid="72" grpId="1"/>
      <p:bldP spid="73" grpId="0"/>
      <p:bldP spid="73" grpId="1"/>
      <p:bldP spid="74" grpId="0"/>
      <p:bldP spid="74" grpId="1"/>
      <p:bldP spid="76" grpId="0"/>
      <p:bldP spid="76" grpId="1"/>
      <p:bldP spid="77" grpId="0"/>
      <p:bldP spid="77" grpId="1"/>
      <p:bldP spid="78" grpId="0"/>
      <p:bldP spid="78" grpId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262558" y="582592"/>
            <a:ext cx="11851011" cy="4647402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(7)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歌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窈窕之章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800" kern="100" dirty="0" smtClean="0">
                <a:latin typeface="宋体"/>
                <a:ea typeface="Times New Roman"/>
                <a:cs typeface="Courier New"/>
              </a:rPr>
              <a:t>___________________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(8)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西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望夏口，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望武昌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800" kern="100" dirty="0" smtClean="0">
                <a:latin typeface="宋体"/>
                <a:ea typeface="Times New Roman"/>
                <a:cs typeface="Courier New"/>
              </a:rPr>
              <a:t>_____________________________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(9)</a:t>
            </a:r>
            <a:r>
              <a:rPr lang="zh-CN" altLang="zh-CN" sz="2800" kern="100" dirty="0" smtClean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下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江陵：</a:t>
            </a:r>
            <a:r>
              <a:rPr lang="en-US" altLang="zh-CN" sz="2800" kern="100" dirty="0" smtClean="0">
                <a:latin typeface="宋体"/>
                <a:ea typeface="Times New Roman"/>
                <a:cs typeface="Courier New"/>
              </a:rPr>
              <a:t>_________________</a:t>
            </a:r>
            <a:endParaRPr lang="zh-CN" altLang="zh-CN" sz="1050" kern="100" dirty="0" smtClean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10)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顺流而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也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800" kern="100" dirty="0" smtClean="0">
                <a:latin typeface="宋体"/>
                <a:ea typeface="Times New Roman"/>
                <a:cs typeface="Courier New"/>
              </a:rPr>
              <a:t>___________________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(11)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况吾与子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渔樵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于江渚之上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800" kern="100" dirty="0" smtClean="0">
                <a:latin typeface="宋体"/>
                <a:ea typeface="Times New Roman"/>
                <a:cs typeface="Courier New"/>
              </a:rPr>
              <a:t>________________</a:t>
            </a:r>
            <a:r>
              <a:rPr lang="en-US" altLang="zh-CN" sz="2800" kern="100" dirty="0">
                <a:latin typeface="宋体"/>
                <a:ea typeface="Times New Roman"/>
                <a:cs typeface="Courier New"/>
              </a:rPr>
              <a:t>_</a:t>
            </a:r>
            <a:r>
              <a:rPr lang="en-US" altLang="zh-CN" sz="2800" kern="100" dirty="0" smtClean="0">
                <a:latin typeface="宋体"/>
                <a:ea typeface="Times New Roman"/>
                <a:cs typeface="Courier New"/>
              </a:rPr>
              <a:t>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(12)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侣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鱼虾而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友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麋鹿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800" kern="100" dirty="0" smtClean="0">
                <a:latin typeface="宋体"/>
                <a:ea typeface="Times New Roman"/>
                <a:cs typeface="Courier New"/>
              </a:rPr>
              <a:t>______________________________________</a:t>
            </a:r>
            <a:r>
              <a:rPr lang="en-US" altLang="zh-CN" sz="2800" kern="100" dirty="0">
                <a:latin typeface="宋体"/>
                <a:ea typeface="Times New Roman"/>
                <a:cs typeface="Courier New"/>
              </a:rPr>
              <a:t>_</a:t>
            </a:r>
            <a:r>
              <a:rPr lang="en-US" altLang="zh-CN" sz="2800" kern="100" dirty="0" smtClean="0">
                <a:latin typeface="宋体"/>
                <a:ea typeface="Times New Roman"/>
                <a:cs typeface="Courier New"/>
              </a:rPr>
              <a:t>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(13)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则其好游者不能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穷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也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800" kern="100" dirty="0" smtClean="0">
                <a:latin typeface="宋体"/>
                <a:ea typeface="Times New Roman"/>
                <a:cs typeface="Courier New"/>
              </a:rPr>
              <a:t>_______________________</a:t>
            </a:r>
          </a:p>
        </p:txBody>
      </p:sp>
      <p:sp>
        <p:nvSpPr>
          <p:cNvPr id="31" name="矩形 30"/>
          <p:cNvSpPr/>
          <p:nvPr/>
        </p:nvSpPr>
        <p:spPr>
          <a:xfrm>
            <a:off x="2782838" y="424508"/>
            <a:ext cx="3266225" cy="735332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名词作动词，歌咏。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pic>
        <p:nvPicPr>
          <p:cNvPr id="34" name="图片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7534" y="5503233"/>
            <a:ext cx="3066035" cy="950897"/>
          </a:xfrm>
          <a:prstGeom prst="rect">
            <a:avLst/>
          </a:prstGeom>
        </p:spPr>
      </p:pic>
      <p:sp>
        <p:nvSpPr>
          <p:cNvPr id="38" name="矩形 37"/>
          <p:cNvSpPr/>
          <p:nvPr/>
        </p:nvSpPr>
        <p:spPr>
          <a:xfrm>
            <a:off x="4248414" y="1053530"/>
            <a:ext cx="5087151" cy="812506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均为名词作状语，向西，向东。</a:t>
            </a:r>
            <a:endParaRPr lang="zh-CN" altLang="en-US" sz="2800" kern="100" dirty="0">
              <a:solidFill>
                <a:srgbClr val="C00000"/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2062758" y="1701602"/>
            <a:ext cx="3716449" cy="719147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名词作动词，攻占。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2998862" y="2414558"/>
            <a:ext cx="3799028" cy="698629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r>
              <a:rPr lang="zh-CN" altLang="en-US" sz="2700" kern="100" spc="-2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名词作动词，向东进发。</a:t>
            </a:r>
            <a:endParaRPr lang="zh-CN" altLang="zh-CN" sz="2700" kern="100" spc="-2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5131090" y="2997746"/>
            <a:ext cx="4492508" cy="719147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名词作动词，打鱼砍柴。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3687237" y="3645818"/>
            <a:ext cx="7808569" cy="719916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均为名词的意动用法，以</a:t>
            </a:r>
            <a:r>
              <a:rPr lang="en-US" altLang="zh-CN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……</a:t>
            </a:r>
            <a:r>
              <a:rPr lang="zh-CN" altLang="en-US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为侣，以</a:t>
            </a:r>
            <a:r>
              <a:rPr lang="en-US" altLang="zh-CN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……</a:t>
            </a:r>
            <a:r>
              <a:rPr lang="zh-CN" altLang="en-US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为友。</a:t>
            </a:r>
            <a:endParaRPr lang="zh-CN" altLang="en-US" sz="2800" kern="100" dirty="0">
              <a:solidFill>
                <a:srgbClr val="C00000"/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4367014" y="4294823"/>
            <a:ext cx="4941759" cy="719147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形容词作动词，走到尽头。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80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1149783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1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1560221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2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1992269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3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3288413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</a:p>
        </p:txBody>
      </p:sp>
      <p:sp>
        <p:nvSpPr>
          <p:cNvPr id="84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3720461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</a:p>
        </p:txBody>
      </p:sp>
      <p:sp>
        <p:nvSpPr>
          <p:cNvPr id="85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2424317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6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2856365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</a:p>
        </p:txBody>
      </p:sp>
      <p:sp>
        <p:nvSpPr>
          <p:cNvPr id="87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4152509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</a:p>
        </p:txBody>
      </p:sp>
      <p:sp>
        <p:nvSpPr>
          <p:cNvPr id="88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4584557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</a:p>
        </p:txBody>
      </p:sp>
      <p:sp>
        <p:nvSpPr>
          <p:cNvPr id="89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5016605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0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6312749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13</a:t>
            </a:r>
          </a:p>
        </p:txBody>
      </p:sp>
      <p:sp>
        <p:nvSpPr>
          <p:cNvPr id="91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6744797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solidFill>
                  <a:srgbClr val="0000FF"/>
                </a:solidFill>
                <a:latin typeface="Broadway" pitchFamily="82" charset="0"/>
                <a:ea typeface="楷体" pitchFamily="49" charset="-122"/>
                <a:cs typeface="经典繁仿黑" pitchFamily="49" charset="-122"/>
              </a:rPr>
              <a:t>14</a:t>
            </a:r>
          </a:p>
        </p:txBody>
      </p:sp>
      <p:sp>
        <p:nvSpPr>
          <p:cNvPr id="92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5448653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3" name="Rectangle 21">
            <a:hlinkClick r:id="rId16" action="ppaction://hlinksldjump"/>
          </p:cNvPr>
          <p:cNvSpPr>
            <a:spLocks noChangeArrowheads="1"/>
          </p:cNvSpPr>
          <p:nvPr/>
        </p:nvSpPr>
        <p:spPr bwMode="auto">
          <a:xfrm>
            <a:off x="5880701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4" name="Rectangle 21">
            <a:hlinkClick r:id="rId17" action="ppaction://hlinksldjump"/>
          </p:cNvPr>
          <p:cNvSpPr>
            <a:spLocks noChangeArrowheads="1"/>
          </p:cNvSpPr>
          <p:nvPr/>
        </p:nvSpPr>
        <p:spPr bwMode="auto">
          <a:xfrm>
            <a:off x="7176845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5" name="Rectangle 21">
            <a:hlinkClick r:id="rId18" action="ppaction://hlinksldjump"/>
          </p:cNvPr>
          <p:cNvSpPr>
            <a:spLocks noChangeArrowheads="1"/>
          </p:cNvSpPr>
          <p:nvPr/>
        </p:nvSpPr>
        <p:spPr bwMode="auto">
          <a:xfrm>
            <a:off x="8472989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6" name="Rectangle 21">
            <a:hlinkClick r:id="rId19" action="ppaction://hlinksldjump"/>
          </p:cNvPr>
          <p:cNvSpPr>
            <a:spLocks noChangeArrowheads="1"/>
          </p:cNvSpPr>
          <p:nvPr/>
        </p:nvSpPr>
        <p:spPr bwMode="auto">
          <a:xfrm>
            <a:off x="8869077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7" name="Rectangle 21">
            <a:hlinkClick r:id="rId20" action="ppaction://hlinksldjump"/>
          </p:cNvPr>
          <p:cNvSpPr>
            <a:spLocks noChangeArrowheads="1"/>
          </p:cNvSpPr>
          <p:nvPr/>
        </p:nvSpPr>
        <p:spPr bwMode="auto">
          <a:xfrm>
            <a:off x="7608893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8" name="Rectangle 21">
            <a:hlinkClick r:id="rId21" action="ppaction://hlinksldjump"/>
          </p:cNvPr>
          <p:cNvSpPr>
            <a:spLocks noChangeArrowheads="1"/>
          </p:cNvSpPr>
          <p:nvPr/>
        </p:nvSpPr>
        <p:spPr bwMode="auto">
          <a:xfrm>
            <a:off x="8040941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9" name="Rectangle 21">
            <a:hlinkClick r:id="rId22" action="ppaction://hlinksldjump"/>
          </p:cNvPr>
          <p:cNvSpPr>
            <a:spLocks noChangeArrowheads="1"/>
          </p:cNvSpPr>
          <p:nvPr/>
        </p:nvSpPr>
        <p:spPr bwMode="auto">
          <a:xfrm>
            <a:off x="9749609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00" name="Rectangle 21">
            <a:hlinkClick r:id="rId23" action="ppaction://hlinksldjump"/>
          </p:cNvPr>
          <p:cNvSpPr>
            <a:spLocks noChangeArrowheads="1"/>
          </p:cNvSpPr>
          <p:nvPr/>
        </p:nvSpPr>
        <p:spPr bwMode="auto">
          <a:xfrm>
            <a:off x="10202256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01" name="Rectangle 21">
            <a:hlinkClick r:id="rId24" action="ppaction://hlinksldjump"/>
          </p:cNvPr>
          <p:cNvSpPr>
            <a:spLocks noChangeArrowheads="1"/>
          </p:cNvSpPr>
          <p:nvPr/>
        </p:nvSpPr>
        <p:spPr bwMode="auto">
          <a:xfrm>
            <a:off x="9317185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02" name="Rectangle 21">
            <a:hlinkClick r:id="rId25" action="ppaction://hlinksldjump"/>
          </p:cNvPr>
          <p:cNvSpPr>
            <a:spLocks noChangeArrowheads="1"/>
          </p:cNvSpPr>
          <p:nvPr/>
        </p:nvSpPr>
        <p:spPr bwMode="auto">
          <a:xfrm>
            <a:off x="10675123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03" name="Rectangle 21">
            <a:hlinkClick r:id="rId26" action="ppaction://hlinksldjump"/>
          </p:cNvPr>
          <p:cNvSpPr>
            <a:spLocks noChangeArrowheads="1"/>
          </p:cNvSpPr>
          <p:nvPr/>
        </p:nvSpPr>
        <p:spPr bwMode="auto">
          <a:xfrm>
            <a:off x="11093377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04" name="Rectangle 21">
            <a:hlinkClick r:id="rId27" action="ppaction://hlinksldjump"/>
          </p:cNvPr>
          <p:cNvSpPr>
            <a:spLocks noChangeArrowheads="1"/>
          </p:cNvSpPr>
          <p:nvPr/>
        </p:nvSpPr>
        <p:spPr bwMode="auto">
          <a:xfrm>
            <a:off x="11531854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97783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4"/>
                  </p:tgtEl>
                </p:cond>
              </p:nextCondLst>
            </p:seq>
          </p:childTnLst>
        </p:cTn>
      </p:par>
    </p:tnLst>
    <p:bldLst>
      <p:bldP spid="31" grpId="0"/>
      <p:bldP spid="31" grpId="1"/>
      <p:bldP spid="38" grpId="0"/>
      <p:bldP spid="38" grpId="1"/>
      <p:bldP spid="44" grpId="0"/>
      <p:bldP spid="44" grpId="1"/>
      <p:bldP spid="73" grpId="0"/>
      <p:bldP spid="73" grpId="1"/>
      <p:bldP spid="75" grpId="0"/>
      <p:bldP spid="75" grpId="1"/>
      <p:bldP spid="76" grpId="0"/>
      <p:bldP spid="76" grpId="1"/>
      <p:bldP spid="77" grpId="0"/>
      <p:bldP spid="77" grpId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262558" y="522135"/>
            <a:ext cx="11851011" cy="4647402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(14)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唐浮图慧褒始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舍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于其址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800" kern="100" dirty="0" smtClean="0">
                <a:latin typeface="宋体"/>
                <a:ea typeface="Times New Roman"/>
                <a:cs typeface="Courier New"/>
              </a:rPr>
              <a:t>_____________________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(15)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以故其后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名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之曰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褒禅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800" kern="100" dirty="0" smtClean="0">
                <a:latin typeface="宋体"/>
                <a:ea typeface="Times New Roman"/>
                <a:cs typeface="Courier New"/>
              </a:rPr>
              <a:t>_________________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(16)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火尚足以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明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也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800" kern="100" dirty="0" smtClean="0">
                <a:latin typeface="宋体"/>
                <a:ea typeface="Times New Roman"/>
                <a:cs typeface="Courier New"/>
              </a:rPr>
              <a:t>_____________________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(17)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后世之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谬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其传而莫能名者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800" kern="100" dirty="0" smtClean="0">
                <a:latin typeface="宋体"/>
                <a:ea typeface="Times New Roman"/>
                <a:cs typeface="Courier New"/>
              </a:rPr>
              <a:t>_______________________________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(18)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问其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深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，则其好游者不能穷也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800" kern="100" dirty="0" smtClean="0">
                <a:latin typeface="宋体"/>
                <a:ea typeface="Times New Roman"/>
                <a:cs typeface="Courier New"/>
              </a:rPr>
              <a:t>__________</a:t>
            </a:r>
            <a:r>
              <a:rPr lang="en-US" altLang="zh-CN" sz="2800" kern="100" dirty="0">
                <a:latin typeface="宋体"/>
                <a:ea typeface="Times New Roman"/>
                <a:cs typeface="Courier New"/>
              </a:rPr>
              <a:t>_______</a:t>
            </a:r>
            <a:r>
              <a:rPr lang="en-US" altLang="zh-CN" sz="2800" kern="100" dirty="0" smtClean="0">
                <a:latin typeface="宋体"/>
                <a:ea typeface="Times New Roman"/>
                <a:cs typeface="Courier New"/>
              </a:rPr>
              <a:t>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(19)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则其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至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又加少矣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800" kern="100" dirty="0" smtClean="0">
                <a:latin typeface="宋体"/>
                <a:ea typeface="Times New Roman"/>
                <a:cs typeface="Courier New"/>
              </a:rPr>
              <a:t>____________________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(20)</a:t>
            </a:r>
            <a:r>
              <a:rPr lang="zh-CN" altLang="zh-CN" sz="2800" kern="100" spc="-100" dirty="0">
                <a:latin typeface="Times New Roman"/>
                <a:ea typeface="华文细黑"/>
                <a:cs typeface="Times New Roman"/>
              </a:rPr>
              <a:t>而世之奇伟、瑰怪、非常之</a:t>
            </a:r>
            <a:r>
              <a:rPr lang="zh-CN" altLang="zh-CN" sz="2800" kern="100" spc="-100" dirty="0" smtClean="0">
                <a:latin typeface="Times New Roman"/>
                <a:ea typeface="华文细黑"/>
                <a:cs typeface="Times New Roman"/>
              </a:rPr>
              <a:t>观</a:t>
            </a:r>
            <a:r>
              <a:rPr lang="en-US" altLang="zh-CN" sz="2800" kern="100" spc="-100" dirty="0" smtClean="0">
                <a:latin typeface="Times New Roman"/>
                <a:ea typeface="华文细黑"/>
                <a:cs typeface="Times New Roman"/>
              </a:rPr>
              <a:t>,</a:t>
            </a:r>
            <a:r>
              <a:rPr lang="zh-CN" altLang="zh-CN" sz="2800" kern="100" spc="-100" dirty="0" smtClean="0">
                <a:latin typeface="Times New Roman"/>
                <a:ea typeface="华文细黑"/>
                <a:cs typeface="Times New Roman"/>
              </a:rPr>
              <a:t>常</a:t>
            </a:r>
            <a:r>
              <a:rPr lang="zh-CN" altLang="zh-CN" sz="2800" kern="100" spc="-100" dirty="0">
                <a:latin typeface="Times New Roman"/>
                <a:ea typeface="华文细黑"/>
                <a:cs typeface="Times New Roman"/>
              </a:rPr>
              <a:t>在于</a:t>
            </a:r>
            <a:r>
              <a:rPr lang="zh-CN" altLang="zh-CN" sz="2800" kern="100" spc="-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险远</a:t>
            </a:r>
            <a:r>
              <a:rPr lang="zh-CN" altLang="zh-CN" sz="2800" kern="100" spc="-100" dirty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_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__________________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4770487" y="390600"/>
            <a:ext cx="4347346" cy="722817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名词作动词，筑舍定居。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pic>
        <p:nvPicPr>
          <p:cNvPr id="34" name="图片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7534" y="5503233"/>
            <a:ext cx="3066035" cy="950897"/>
          </a:xfrm>
          <a:prstGeom prst="rect">
            <a:avLst/>
          </a:prstGeom>
        </p:spPr>
      </p:pic>
      <p:sp>
        <p:nvSpPr>
          <p:cNvPr id="39" name="矩形 38"/>
          <p:cNvSpPr/>
          <p:nvPr/>
        </p:nvSpPr>
        <p:spPr>
          <a:xfrm>
            <a:off x="5015086" y="1029147"/>
            <a:ext cx="3778910" cy="719147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名词作动词，命名。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3358902" y="1692241"/>
            <a:ext cx="3642755" cy="719916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形容词作动词，照明。</a:t>
            </a:r>
            <a:endParaRPr lang="zh-CN" altLang="en-US" sz="2800" kern="100" dirty="0">
              <a:solidFill>
                <a:srgbClr val="C00000"/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087094" y="2277666"/>
            <a:ext cx="5441252" cy="719147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形容词作动词，弄错，使</a:t>
            </a:r>
            <a:r>
              <a:rPr lang="en-US" altLang="zh-CN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……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错。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5773266" y="2935263"/>
            <a:ext cx="4007031" cy="719916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形容词作名词，深度。</a:t>
            </a:r>
            <a:endParaRPr lang="zh-CN" altLang="en-US" sz="2800" kern="100" dirty="0">
              <a:solidFill>
                <a:srgbClr val="C00000"/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3718942" y="3573810"/>
            <a:ext cx="3799028" cy="698629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r>
              <a:rPr lang="zh-CN" altLang="en-US" sz="2700" kern="100" spc="-2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动词作名词，到达的人。</a:t>
            </a:r>
            <a:endParaRPr lang="zh-CN" altLang="zh-CN" sz="2700" kern="100" spc="-2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7391350" y="4275004"/>
            <a:ext cx="4567513" cy="719916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r>
              <a:rPr lang="zh-CN" altLang="en-US" sz="2800" kern="100" spc="-15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形容词作名词，险远的地方。</a:t>
            </a:r>
            <a:endParaRPr lang="zh-CN" altLang="en-US" sz="2800" kern="100" spc="-150" dirty="0">
              <a:solidFill>
                <a:srgbClr val="C00000"/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80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1149783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1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1560221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2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1992269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3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3288413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</a:p>
        </p:txBody>
      </p:sp>
      <p:sp>
        <p:nvSpPr>
          <p:cNvPr id="84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3720461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</a:p>
        </p:txBody>
      </p:sp>
      <p:sp>
        <p:nvSpPr>
          <p:cNvPr id="85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2424317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6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2856365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</a:p>
        </p:txBody>
      </p:sp>
      <p:sp>
        <p:nvSpPr>
          <p:cNvPr id="87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4152509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</a:p>
        </p:txBody>
      </p:sp>
      <p:sp>
        <p:nvSpPr>
          <p:cNvPr id="88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4584557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</a:p>
        </p:txBody>
      </p:sp>
      <p:sp>
        <p:nvSpPr>
          <p:cNvPr id="89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5016605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0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6312749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13</a:t>
            </a:r>
          </a:p>
        </p:txBody>
      </p:sp>
      <p:sp>
        <p:nvSpPr>
          <p:cNvPr id="91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6744797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solidFill>
                  <a:srgbClr val="0000FF"/>
                </a:solidFill>
                <a:latin typeface="Broadway" pitchFamily="82" charset="0"/>
                <a:ea typeface="楷体" pitchFamily="49" charset="-122"/>
                <a:cs typeface="经典繁仿黑" pitchFamily="49" charset="-122"/>
              </a:rPr>
              <a:t>14</a:t>
            </a:r>
          </a:p>
        </p:txBody>
      </p:sp>
      <p:sp>
        <p:nvSpPr>
          <p:cNvPr id="92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5448653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3" name="Rectangle 21">
            <a:hlinkClick r:id="rId16" action="ppaction://hlinksldjump"/>
          </p:cNvPr>
          <p:cNvSpPr>
            <a:spLocks noChangeArrowheads="1"/>
          </p:cNvSpPr>
          <p:nvPr/>
        </p:nvSpPr>
        <p:spPr bwMode="auto">
          <a:xfrm>
            <a:off x="5880701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4" name="Rectangle 21">
            <a:hlinkClick r:id="rId17" action="ppaction://hlinksldjump"/>
          </p:cNvPr>
          <p:cNvSpPr>
            <a:spLocks noChangeArrowheads="1"/>
          </p:cNvSpPr>
          <p:nvPr/>
        </p:nvSpPr>
        <p:spPr bwMode="auto">
          <a:xfrm>
            <a:off x="7176845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5" name="Rectangle 21">
            <a:hlinkClick r:id="rId18" action="ppaction://hlinksldjump"/>
          </p:cNvPr>
          <p:cNvSpPr>
            <a:spLocks noChangeArrowheads="1"/>
          </p:cNvSpPr>
          <p:nvPr/>
        </p:nvSpPr>
        <p:spPr bwMode="auto">
          <a:xfrm>
            <a:off x="8472989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6" name="Rectangle 21">
            <a:hlinkClick r:id="rId19" action="ppaction://hlinksldjump"/>
          </p:cNvPr>
          <p:cNvSpPr>
            <a:spLocks noChangeArrowheads="1"/>
          </p:cNvSpPr>
          <p:nvPr/>
        </p:nvSpPr>
        <p:spPr bwMode="auto">
          <a:xfrm>
            <a:off x="8869077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7" name="Rectangle 21">
            <a:hlinkClick r:id="rId20" action="ppaction://hlinksldjump"/>
          </p:cNvPr>
          <p:cNvSpPr>
            <a:spLocks noChangeArrowheads="1"/>
          </p:cNvSpPr>
          <p:nvPr/>
        </p:nvSpPr>
        <p:spPr bwMode="auto">
          <a:xfrm>
            <a:off x="7608893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8" name="Rectangle 21">
            <a:hlinkClick r:id="rId21" action="ppaction://hlinksldjump"/>
          </p:cNvPr>
          <p:cNvSpPr>
            <a:spLocks noChangeArrowheads="1"/>
          </p:cNvSpPr>
          <p:nvPr/>
        </p:nvSpPr>
        <p:spPr bwMode="auto">
          <a:xfrm>
            <a:off x="8040941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9" name="Rectangle 21">
            <a:hlinkClick r:id="rId22" action="ppaction://hlinksldjump"/>
          </p:cNvPr>
          <p:cNvSpPr>
            <a:spLocks noChangeArrowheads="1"/>
          </p:cNvSpPr>
          <p:nvPr/>
        </p:nvSpPr>
        <p:spPr bwMode="auto">
          <a:xfrm>
            <a:off x="9749609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00" name="Rectangle 21">
            <a:hlinkClick r:id="rId23" action="ppaction://hlinksldjump"/>
          </p:cNvPr>
          <p:cNvSpPr>
            <a:spLocks noChangeArrowheads="1"/>
          </p:cNvSpPr>
          <p:nvPr/>
        </p:nvSpPr>
        <p:spPr bwMode="auto">
          <a:xfrm>
            <a:off x="10202256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01" name="Rectangle 21">
            <a:hlinkClick r:id="rId24" action="ppaction://hlinksldjump"/>
          </p:cNvPr>
          <p:cNvSpPr>
            <a:spLocks noChangeArrowheads="1"/>
          </p:cNvSpPr>
          <p:nvPr/>
        </p:nvSpPr>
        <p:spPr bwMode="auto">
          <a:xfrm>
            <a:off x="9317185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02" name="Rectangle 21">
            <a:hlinkClick r:id="rId25" action="ppaction://hlinksldjump"/>
          </p:cNvPr>
          <p:cNvSpPr>
            <a:spLocks noChangeArrowheads="1"/>
          </p:cNvSpPr>
          <p:nvPr/>
        </p:nvSpPr>
        <p:spPr bwMode="auto">
          <a:xfrm>
            <a:off x="10675123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03" name="Rectangle 21">
            <a:hlinkClick r:id="rId26" action="ppaction://hlinksldjump"/>
          </p:cNvPr>
          <p:cNvSpPr>
            <a:spLocks noChangeArrowheads="1"/>
          </p:cNvSpPr>
          <p:nvPr/>
        </p:nvSpPr>
        <p:spPr bwMode="auto">
          <a:xfrm>
            <a:off x="11093377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04" name="Rectangle 21">
            <a:hlinkClick r:id="rId27" action="ppaction://hlinksldjump"/>
          </p:cNvPr>
          <p:cNvSpPr>
            <a:spLocks noChangeArrowheads="1"/>
          </p:cNvSpPr>
          <p:nvPr/>
        </p:nvSpPr>
        <p:spPr bwMode="auto">
          <a:xfrm>
            <a:off x="11531854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39820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4"/>
                  </p:tgtEl>
                </p:cond>
              </p:nextCondLst>
            </p:seq>
          </p:childTnLst>
        </p:cTn>
      </p:par>
    </p:tnLst>
    <p:bldLst>
      <p:bldP spid="31" grpId="0"/>
      <p:bldP spid="31" grpId="1"/>
      <p:bldP spid="39" grpId="0"/>
      <p:bldP spid="39" grpId="1"/>
      <p:bldP spid="43" grpId="0"/>
      <p:bldP spid="43" grpId="1"/>
      <p:bldP spid="44" grpId="0"/>
      <p:bldP spid="44" grpId="1"/>
      <p:bldP spid="72" grpId="0"/>
      <p:bldP spid="72" grpId="1"/>
      <p:bldP spid="73" grpId="0"/>
      <p:bldP spid="73" grpId="1"/>
      <p:bldP spid="74" grpId="0"/>
      <p:bldP spid="74" grpId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72982" y="-24032"/>
            <a:ext cx="11669672" cy="6155507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800" b="1" kern="100" dirty="0">
                <a:solidFill>
                  <a:srgbClr val="0000FF"/>
                </a:solidFill>
                <a:latin typeface="宋体"/>
                <a:ea typeface="微软雅黑"/>
                <a:cs typeface="Times New Roman"/>
              </a:rPr>
              <a:t>三、理解常见文言虚词在文中的意义和用法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800" b="1" kern="100" dirty="0">
                <a:latin typeface="Times New Roman"/>
                <a:ea typeface="华文细黑"/>
                <a:cs typeface="Courier New"/>
              </a:rPr>
              <a:t>15.</a:t>
            </a:r>
            <a:r>
              <a:rPr lang="zh-CN" altLang="zh-CN" sz="2800" b="1" kern="100" dirty="0">
                <a:latin typeface="Times New Roman"/>
                <a:ea typeface="华文细黑"/>
                <a:cs typeface="Times New Roman"/>
              </a:rPr>
              <a:t>重点虚词系列练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将下面句子中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而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的用法相同的句子归类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①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固一世之雄也，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而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今安在哉　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②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侣鱼虾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而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友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麋鹿</a:t>
            </a:r>
            <a:r>
              <a:rPr lang="en-US" altLang="zh-CN" sz="2800" kern="100" dirty="0" smtClean="0">
                <a:latin typeface="Times New Roman"/>
                <a:ea typeface="华文细黑"/>
                <a:cs typeface="Times New Roman"/>
              </a:rPr>
              <a:t>  </a:t>
            </a:r>
            <a:r>
              <a:rPr lang="en-US" altLang="zh-CN" sz="2800" kern="100" dirty="0" smtClean="0">
                <a:latin typeface="宋体"/>
                <a:ea typeface="华文细黑"/>
                <a:cs typeface="Times New Roman"/>
              </a:rPr>
              <a:t>③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下江陵，顺流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而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东也　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④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耳得之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而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为声　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⑤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扣舷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而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歌之　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⑥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醉则更相枕以卧，卧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而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梦　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⑦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穷山之高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而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止</a:t>
            </a:r>
            <a:r>
              <a:rPr lang="en-US" altLang="zh-CN" sz="2800" kern="100" dirty="0" smtClean="0">
                <a:latin typeface="Times New Roman"/>
                <a:ea typeface="华文细黑"/>
                <a:cs typeface="Times New Roman"/>
              </a:rPr>
              <a:t>  </a:t>
            </a:r>
            <a:r>
              <a:rPr lang="en-US" altLang="zh-CN" sz="2800" kern="100" dirty="0" smtClean="0">
                <a:latin typeface="宋体"/>
                <a:ea typeface="华文细黑"/>
                <a:cs typeface="Times New Roman"/>
              </a:rPr>
              <a:t>⑧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箕踞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而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遨　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⑨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洋洋乎与造物者游，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而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不知其所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穷</a:t>
            </a:r>
            <a:r>
              <a:rPr lang="en-US" altLang="zh-CN" sz="2800" kern="100" dirty="0" smtClean="0">
                <a:latin typeface="Times New Roman"/>
                <a:ea typeface="华文细黑"/>
                <a:cs typeface="Times New Roman"/>
              </a:rPr>
              <a:t>  </a:t>
            </a:r>
            <a:r>
              <a:rPr lang="en-US" altLang="zh-CN" sz="2800" kern="100" dirty="0" smtClean="0">
                <a:latin typeface="宋体"/>
                <a:ea typeface="华文细黑"/>
                <a:cs typeface="Times New Roman"/>
              </a:rPr>
              <a:t>⑩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至无所见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而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犹不欲归　</a:t>
            </a:r>
            <a:r>
              <a:rPr lang="en-US" altLang="zh-CN" sz="2800" kern="100" dirty="0">
                <a:latin typeface="Cambria Math"/>
                <a:ea typeface="华文细黑"/>
                <a:cs typeface="Cambria Math"/>
              </a:rPr>
              <a:t>⑪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然视其左右，来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而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记之者已少　</a:t>
            </a:r>
            <a:r>
              <a:rPr lang="en-US" altLang="zh-CN" sz="2800" kern="100" dirty="0">
                <a:latin typeface="Cambria Math"/>
                <a:ea typeface="华文细黑"/>
                <a:cs typeface="Cambria Math"/>
              </a:rPr>
              <a:t>⑫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此所以学者不可以不深思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而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慎取之也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A.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表示修饰关系的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800" kern="100" dirty="0" smtClean="0">
                <a:latin typeface="宋体"/>
                <a:ea typeface="Times New Roman"/>
                <a:cs typeface="Courier New"/>
              </a:rPr>
              <a:t>_______ 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表示承接关系的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800" kern="100" dirty="0" smtClean="0">
                <a:latin typeface="宋体"/>
                <a:ea typeface="Times New Roman"/>
                <a:cs typeface="Courier New"/>
              </a:rPr>
              <a:t>________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表示并列关系的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800" kern="100" dirty="0" smtClean="0">
                <a:latin typeface="宋体"/>
                <a:ea typeface="Times New Roman"/>
                <a:cs typeface="Courier New"/>
              </a:rPr>
              <a:t>_____   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D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表示转折关系的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800" kern="100" dirty="0" smtClean="0">
                <a:latin typeface="宋体"/>
                <a:ea typeface="Times New Roman"/>
                <a:cs typeface="Courier New"/>
              </a:rPr>
              <a:t>______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3260568" y="4617533"/>
            <a:ext cx="1530119" cy="722817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③⑤⑧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pic>
        <p:nvPicPr>
          <p:cNvPr id="73" name="图片 7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7534" y="5503233"/>
            <a:ext cx="3066035" cy="950897"/>
          </a:xfrm>
          <a:prstGeom prst="rect">
            <a:avLst/>
          </a:prstGeom>
        </p:spPr>
      </p:pic>
      <p:sp>
        <p:nvSpPr>
          <p:cNvPr id="75" name="矩形 74"/>
          <p:cNvSpPr/>
          <p:nvPr/>
        </p:nvSpPr>
        <p:spPr>
          <a:xfrm>
            <a:off x="7770440" y="4586362"/>
            <a:ext cx="1869309" cy="719916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④⑥⑦⑫</a:t>
            </a:r>
            <a:endParaRPr lang="zh-CN" altLang="en-US" sz="2800" kern="100" dirty="0">
              <a:solidFill>
                <a:srgbClr val="C00000"/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3245710" y="5196334"/>
            <a:ext cx="1404440" cy="719916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②⑪</a:t>
            </a:r>
            <a:endParaRPr lang="zh-CN" altLang="en-US" sz="2800" kern="100" dirty="0">
              <a:solidFill>
                <a:srgbClr val="C00000"/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7823398" y="5220633"/>
            <a:ext cx="2056240" cy="719916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①⑨⑩</a:t>
            </a:r>
            <a:endParaRPr lang="zh-CN" altLang="en-US" sz="2800" kern="100" dirty="0">
              <a:solidFill>
                <a:srgbClr val="C00000"/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38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1149783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9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1560221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1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1992269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2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3288413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</a:p>
        </p:txBody>
      </p:sp>
      <p:sp>
        <p:nvSpPr>
          <p:cNvPr id="43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3720461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</a:p>
        </p:txBody>
      </p:sp>
      <p:sp>
        <p:nvSpPr>
          <p:cNvPr id="44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2424317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0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2856365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</a:p>
        </p:txBody>
      </p:sp>
      <p:sp>
        <p:nvSpPr>
          <p:cNvPr id="81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4152509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</a:p>
        </p:txBody>
      </p:sp>
      <p:sp>
        <p:nvSpPr>
          <p:cNvPr id="82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4584557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</a:p>
        </p:txBody>
      </p:sp>
      <p:sp>
        <p:nvSpPr>
          <p:cNvPr id="83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5016605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4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6312749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13</a:t>
            </a:r>
          </a:p>
        </p:txBody>
      </p:sp>
      <p:sp>
        <p:nvSpPr>
          <p:cNvPr id="85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6744797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14</a:t>
            </a:r>
          </a:p>
        </p:txBody>
      </p:sp>
      <p:sp>
        <p:nvSpPr>
          <p:cNvPr id="86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5448653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7" name="Rectangle 21">
            <a:hlinkClick r:id="rId16" action="ppaction://hlinksldjump"/>
          </p:cNvPr>
          <p:cNvSpPr>
            <a:spLocks noChangeArrowheads="1"/>
          </p:cNvSpPr>
          <p:nvPr/>
        </p:nvSpPr>
        <p:spPr bwMode="auto">
          <a:xfrm>
            <a:off x="5880701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8" name="Rectangle 21">
            <a:hlinkClick r:id="rId17" action="ppaction://hlinksldjump"/>
          </p:cNvPr>
          <p:cNvSpPr>
            <a:spLocks noChangeArrowheads="1"/>
          </p:cNvSpPr>
          <p:nvPr/>
        </p:nvSpPr>
        <p:spPr bwMode="auto">
          <a:xfrm>
            <a:off x="7176845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solidFill>
                  <a:srgbClr val="0000FF"/>
                </a:solidFill>
                <a:latin typeface="Broadway" pitchFamily="82" charset="0"/>
                <a:ea typeface="楷体" pitchFamily="49" charset="-122"/>
                <a:cs typeface="经典繁仿黑" pitchFamily="49" charset="-122"/>
              </a:rPr>
              <a:t>15</a:t>
            </a:r>
          </a:p>
        </p:txBody>
      </p:sp>
      <p:sp>
        <p:nvSpPr>
          <p:cNvPr id="89" name="Rectangle 21">
            <a:hlinkClick r:id="rId18" action="ppaction://hlinksldjump"/>
          </p:cNvPr>
          <p:cNvSpPr>
            <a:spLocks noChangeArrowheads="1"/>
          </p:cNvSpPr>
          <p:nvPr/>
        </p:nvSpPr>
        <p:spPr bwMode="auto">
          <a:xfrm>
            <a:off x="8472989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0" name="Rectangle 21">
            <a:hlinkClick r:id="rId19" action="ppaction://hlinksldjump"/>
          </p:cNvPr>
          <p:cNvSpPr>
            <a:spLocks noChangeArrowheads="1"/>
          </p:cNvSpPr>
          <p:nvPr/>
        </p:nvSpPr>
        <p:spPr bwMode="auto">
          <a:xfrm>
            <a:off x="8869077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1" name="Rectangle 21">
            <a:hlinkClick r:id="rId20" action="ppaction://hlinksldjump"/>
          </p:cNvPr>
          <p:cNvSpPr>
            <a:spLocks noChangeArrowheads="1"/>
          </p:cNvSpPr>
          <p:nvPr/>
        </p:nvSpPr>
        <p:spPr bwMode="auto">
          <a:xfrm>
            <a:off x="7608893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2" name="Rectangle 21">
            <a:hlinkClick r:id="rId21" action="ppaction://hlinksldjump"/>
          </p:cNvPr>
          <p:cNvSpPr>
            <a:spLocks noChangeArrowheads="1"/>
          </p:cNvSpPr>
          <p:nvPr/>
        </p:nvSpPr>
        <p:spPr bwMode="auto">
          <a:xfrm>
            <a:off x="8040941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3" name="Rectangle 21">
            <a:hlinkClick r:id="rId22" action="ppaction://hlinksldjump"/>
          </p:cNvPr>
          <p:cNvSpPr>
            <a:spLocks noChangeArrowheads="1"/>
          </p:cNvSpPr>
          <p:nvPr/>
        </p:nvSpPr>
        <p:spPr bwMode="auto">
          <a:xfrm>
            <a:off x="9749609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4" name="Rectangle 21">
            <a:hlinkClick r:id="rId23" action="ppaction://hlinksldjump"/>
          </p:cNvPr>
          <p:cNvSpPr>
            <a:spLocks noChangeArrowheads="1"/>
          </p:cNvSpPr>
          <p:nvPr/>
        </p:nvSpPr>
        <p:spPr bwMode="auto">
          <a:xfrm>
            <a:off x="10202256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5" name="Rectangle 21">
            <a:hlinkClick r:id="rId24" action="ppaction://hlinksldjump"/>
          </p:cNvPr>
          <p:cNvSpPr>
            <a:spLocks noChangeArrowheads="1"/>
          </p:cNvSpPr>
          <p:nvPr/>
        </p:nvSpPr>
        <p:spPr bwMode="auto">
          <a:xfrm>
            <a:off x="9317185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6" name="Rectangle 21">
            <a:hlinkClick r:id="rId25" action="ppaction://hlinksldjump"/>
          </p:cNvPr>
          <p:cNvSpPr>
            <a:spLocks noChangeArrowheads="1"/>
          </p:cNvSpPr>
          <p:nvPr/>
        </p:nvSpPr>
        <p:spPr bwMode="auto">
          <a:xfrm>
            <a:off x="10675123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7" name="Rectangle 21">
            <a:hlinkClick r:id="rId26" action="ppaction://hlinksldjump"/>
          </p:cNvPr>
          <p:cNvSpPr>
            <a:spLocks noChangeArrowheads="1"/>
          </p:cNvSpPr>
          <p:nvPr/>
        </p:nvSpPr>
        <p:spPr bwMode="auto">
          <a:xfrm>
            <a:off x="11093377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8" name="Rectangle 21">
            <a:hlinkClick r:id="rId27" action="ppaction://hlinksldjump"/>
          </p:cNvPr>
          <p:cNvSpPr>
            <a:spLocks noChangeArrowheads="1"/>
          </p:cNvSpPr>
          <p:nvPr/>
        </p:nvSpPr>
        <p:spPr bwMode="auto">
          <a:xfrm>
            <a:off x="11531854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44533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3"/>
                  </p:tgtEl>
                </p:cond>
              </p:nextCondLst>
            </p:seq>
          </p:childTnLst>
        </p:cTn>
      </p:par>
    </p:tnLst>
    <p:bldLst>
      <p:bldP spid="72" grpId="0"/>
      <p:bldP spid="72" grpId="1"/>
      <p:bldP spid="75" grpId="0"/>
      <p:bldP spid="75" grpId="1"/>
      <p:bldP spid="77" grpId="0"/>
      <p:bldP spid="77" grpId="1"/>
      <p:bldP spid="78" grpId="0"/>
      <p:bldP spid="78" grpId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556870" y="450896"/>
            <a:ext cx="10993359" cy="5211146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b="1" kern="100" dirty="0">
                <a:solidFill>
                  <a:srgbClr val="0000FF"/>
                </a:solidFill>
                <a:latin typeface="宋体"/>
                <a:ea typeface="微软雅黑"/>
                <a:cs typeface="Times New Roman"/>
              </a:rPr>
              <a:t>四、理解与现代汉语不同的句式和用法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b="1" kern="100" dirty="0">
                <a:latin typeface="Times New Roman"/>
                <a:ea typeface="华文细黑"/>
                <a:cs typeface="Courier New"/>
              </a:rPr>
              <a:t>16.</a:t>
            </a:r>
            <a:r>
              <a:rPr lang="zh-CN" altLang="zh-CN" sz="2800" b="1" kern="100" dirty="0">
                <a:latin typeface="Times New Roman"/>
                <a:ea typeface="华文细黑"/>
                <a:cs typeface="Times New Roman"/>
              </a:rPr>
              <a:t>将下列句子按要求归类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①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固一世之雄也　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②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而又何羡乎　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③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月出于东山之上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④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客有吹洞箫者　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⑤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此非孟德之困于周郎者乎　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⑥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此非曹孟德之诗乎　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⑦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是造物者之无尽藏也　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⑧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而今安在哉　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⑨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寄蜉蝣于天地　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⑩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渺渺兮予怀　</a:t>
            </a:r>
            <a:r>
              <a:rPr lang="en-US" altLang="zh-CN" sz="2800" kern="100" dirty="0">
                <a:latin typeface="Cambria Math"/>
                <a:ea typeface="华文细黑"/>
                <a:cs typeface="Cambria Math"/>
              </a:rPr>
              <a:t>⑪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古人之观于天地、山川、草木、虫鱼、鸟兽，往往有得　</a:t>
            </a:r>
            <a:r>
              <a:rPr lang="en-US" altLang="zh-CN" sz="2800" kern="100" dirty="0">
                <a:latin typeface="Cambria Math"/>
                <a:ea typeface="华文细黑"/>
                <a:cs typeface="Cambria Math"/>
              </a:rPr>
              <a:t>⑫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此所以学者不可以不深思而慎取之也　</a:t>
            </a:r>
            <a:r>
              <a:rPr lang="en-US" altLang="zh-CN" sz="2800" kern="100" dirty="0">
                <a:latin typeface="Cambria Math"/>
                <a:ea typeface="华文细黑"/>
                <a:cs typeface="Cambria Math"/>
              </a:rPr>
              <a:t>⑬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然力足以至焉　</a:t>
            </a:r>
            <a:r>
              <a:rPr lang="en-US" altLang="zh-CN" sz="2800" kern="100" dirty="0">
                <a:latin typeface="Cambria Math"/>
                <a:ea typeface="华文细黑"/>
                <a:cs typeface="Cambria Math"/>
              </a:rPr>
              <a:t>⑭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有志矣，不随以止也　</a:t>
            </a:r>
            <a:r>
              <a:rPr lang="en-US" altLang="zh-CN" sz="2800" kern="100" dirty="0">
                <a:latin typeface="Cambria Math"/>
                <a:ea typeface="华文细黑"/>
                <a:cs typeface="Cambria Math"/>
              </a:rPr>
              <a:t>⑮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唐浮图慧褒始舍于其址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33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1149783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4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1560221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8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1992269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9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3288413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</a:p>
        </p:txBody>
      </p:sp>
      <p:sp>
        <p:nvSpPr>
          <p:cNvPr id="41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3720461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</a:p>
        </p:txBody>
      </p:sp>
      <p:sp>
        <p:nvSpPr>
          <p:cNvPr id="42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2424317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3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2856365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</a:p>
        </p:txBody>
      </p:sp>
      <p:sp>
        <p:nvSpPr>
          <p:cNvPr id="44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4152509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</a:p>
        </p:txBody>
      </p:sp>
      <p:sp>
        <p:nvSpPr>
          <p:cNvPr id="72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4584557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</a:p>
        </p:txBody>
      </p:sp>
      <p:sp>
        <p:nvSpPr>
          <p:cNvPr id="73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5016605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4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6312749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13</a:t>
            </a:r>
          </a:p>
        </p:txBody>
      </p:sp>
      <p:sp>
        <p:nvSpPr>
          <p:cNvPr id="75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6744797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14</a:t>
            </a:r>
          </a:p>
        </p:txBody>
      </p:sp>
      <p:sp>
        <p:nvSpPr>
          <p:cNvPr id="76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5448653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7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5880701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8" name="Rectangle 21">
            <a:hlinkClick r:id="rId16" action="ppaction://hlinksldjump"/>
          </p:cNvPr>
          <p:cNvSpPr>
            <a:spLocks noChangeArrowheads="1"/>
          </p:cNvSpPr>
          <p:nvPr/>
        </p:nvSpPr>
        <p:spPr bwMode="auto">
          <a:xfrm>
            <a:off x="7176845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15</a:t>
            </a:r>
          </a:p>
        </p:txBody>
      </p:sp>
      <p:sp>
        <p:nvSpPr>
          <p:cNvPr id="79" name="Rectangle 21">
            <a:hlinkClick r:id="rId17" action="ppaction://hlinksldjump"/>
          </p:cNvPr>
          <p:cNvSpPr>
            <a:spLocks noChangeArrowheads="1"/>
          </p:cNvSpPr>
          <p:nvPr/>
        </p:nvSpPr>
        <p:spPr bwMode="auto">
          <a:xfrm>
            <a:off x="8472989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0" name="Rectangle 21">
            <a:hlinkClick r:id="rId18" action="ppaction://hlinksldjump"/>
          </p:cNvPr>
          <p:cNvSpPr>
            <a:spLocks noChangeArrowheads="1"/>
          </p:cNvSpPr>
          <p:nvPr/>
        </p:nvSpPr>
        <p:spPr bwMode="auto">
          <a:xfrm>
            <a:off x="8869077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1" name="Rectangle 21">
            <a:hlinkClick r:id="rId19" action="ppaction://hlinksldjump"/>
          </p:cNvPr>
          <p:cNvSpPr>
            <a:spLocks noChangeArrowheads="1"/>
          </p:cNvSpPr>
          <p:nvPr/>
        </p:nvSpPr>
        <p:spPr bwMode="auto">
          <a:xfrm>
            <a:off x="7608893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solidFill>
                  <a:srgbClr val="0000FF"/>
                </a:solidFill>
                <a:latin typeface="Broadway" pitchFamily="82" charset="0"/>
                <a:ea typeface="楷体" pitchFamily="49" charset="-122"/>
                <a:cs typeface="经典繁仿黑" pitchFamily="49" charset="-122"/>
              </a:rPr>
              <a:t>16</a:t>
            </a:r>
          </a:p>
        </p:txBody>
      </p:sp>
      <p:sp>
        <p:nvSpPr>
          <p:cNvPr id="82" name="Rectangle 21">
            <a:hlinkClick r:id="rId20" action="ppaction://hlinksldjump"/>
          </p:cNvPr>
          <p:cNvSpPr>
            <a:spLocks noChangeArrowheads="1"/>
          </p:cNvSpPr>
          <p:nvPr/>
        </p:nvSpPr>
        <p:spPr bwMode="auto">
          <a:xfrm>
            <a:off x="8040941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3" name="Rectangle 21">
            <a:hlinkClick r:id="rId21" action="ppaction://hlinksldjump"/>
          </p:cNvPr>
          <p:cNvSpPr>
            <a:spLocks noChangeArrowheads="1"/>
          </p:cNvSpPr>
          <p:nvPr/>
        </p:nvSpPr>
        <p:spPr bwMode="auto">
          <a:xfrm>
            <a:off x="9749609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4" name="Rectangle 21">
            <a:hlinkClick r:id="rId22" action="ppaction://hlinksldjump"/>
          </p:cNvPr>
          <p:cNvSpPr>
            <a:spLocks noChangeArrowheads="1"/>
          </p:cNvSpPr>
          <p:nvPr/>
        </p:nvSpPr>
        <p:spPr bwMode="auto">
          <a:xfrm>
            <a:off x="10202256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5" name="Rectangle 21">
            <a:hlinkClick r:id="rId23" action="ppaction://hlinksldjump"/>
          </p:cNvPr>
          <p:cNvSpPr>
            <a:spLocks noChangeArrowheads="1"/>
          </p:cNvSpPr>
          <p:nvPr/>
        </p:nvSpPr>
        <p:spPr bwMode="auto">
          <a:xfrm>
            <a:off x="9317185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6" name="Rectangle 21">
            <a:hlinkClick r:id="rId24" action="ppaction://hlinksldjump"/>
          </p:cNvPr>
          <p:cNvSpPr>
            <a:spLocks noChangeArrowheads="1"/>
          </p:cNvSpPr>
          <p:nvPr/>
        </p:nvSpPr>
        <p:spPr bwMode="auto">
          <a:xfrm>
            <a:off x="10675123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7" name="Rectangle 21">
            <a:hlinkClick r:id="rId25" action="ppaction://hlinksldjump"/>
          </p:cNvPr>
          <p:cNvSpPr>
            <a:spLocks noChangeArrowheads="1"/>
          </p:cNvSpPr>
          <p:nvPr/>
        </p:nvSpPr>
        <p:spPr bwMode="auto">
          <a:xfrm>
            <a:off x="11093377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8" name="Rectangle 21">
            <a:hlinkClick r:id="rId26" action="ppaction://hlinksldjump"/>
          </p:cNvPr>
          <p:cNvSpPr>
            <a:spLocks noChangeArrowheads="1"/>
          </p:cNvSpPr>
          <p:nvPr/>
        </p:nvSpPr>
        <p:spPr bwMode="auto">
          <a:xfrm>
            <a:off x="11531854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44533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550590" y="592401"/>
            <a:ext cx="11326469" cy="4647402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判断句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800" kern="100" dirty="0" smtClean="0">
                <a:latin typeface="宋体"/>
                <a:ea typeface="Times New Roman"/>
                <a:cs typeface="Courier New"/>
              </a:rPr>
              <a:t>___________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宾语前置句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800" kern="100" dirty="0" smtClean="0">
                <a:latin typeface="宋体"/>
                <a:ea typeface="Times New Roman"/>
                <a:cs typeface="Courier New"/>
              </a:rPr>
              <a:t>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(3)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状语后置句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800" kern="100" dirty="0" smtClean="0">
                <a:latin typeface="宋体"/>
                <a:ea typeface="Times New Roman"/>
                <a:cs typeface="Courier New"/>
              </a:rPr>
              <a:t>__________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(4)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定语后置句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800" kern="100" dirty="0" smtClean="0">
                <a:latin typeface="宋体"/>
                <a:ea typeface="Times New Roman"/>
                <a:cs typeface="Courier New"/>
              </a:rPr>
              <a:t>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(5)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被动句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800" kern="100" dirty="0" smtClean="0">
                <a:latin typeface="宋体"/>
                <a:ea typeface="Times New Roman"/>
                <a:cs typeface="Courier New"/>
              </a:rPr>
              <a:t>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(6)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主谓倒装句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800" kern="100" dirty="0" smtClean="0">
                <a:latin typeface="宋体"/>
                <a:ea typeface="Times New Roman"/>
                <a:cs typeface="Courier New"/>
              </a:rPr>
              <a:t>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(7)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省略句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800" kern="100" dirty="0" smtClean="0">
                <a:latin typeface="宋体"/>
                <a:ea typeface="Times New Roman"/>
                <a:cs typeface="Courier New"/>
              </a:rPr>
              <a:t>______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2422798" y="405458"/>
            <a:ext cx="3607941" cy="719147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①⑤⑥⑦⑫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pic>
        <p:nvPicPr>
          <p:cNvPr id="31" name="图片 3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7534" y="5503233"/>
            <a:ext cx="3066035" cy="950897"/>
          </a:xfrm>
          <a:prstGeom prst="rect">
            <a:avLst/>
          </a:prstGeom>
        </p:spPr>
      </p:pic>
      <p:sp>
        <p:nvSpPr>
          <p:cNvPr id="32" name="矩形 31"/>
          <p:cNvSpPr/>
          <p:nvPr/>
        </p:nvSpPr>
        <p:spPr>
          <a:xfrm>
            <a:off x="3142878" y="1053530"/>
            <a:ext cx="1310904" cy="724085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②⑧</a:t>
            </a:r>
            <a:endParaRPr lang="zh-CN" altLang="en-US" sz="2800" kern="100" dirty="0">
              <a:solidFill>
                <a:srgbClr val="C00000"/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3070870" y="1701602"/>
            <a:ext cx="2319016" cy="723764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③⑨⑪⑮</a:t>
            </a:r>
            <a:endParaRPr lang="zh-CN" altLang="en-US" sz="2800" kern="100" dirty="0">
              <a:solidFill>
                <a:srgbClr val="C00000"/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34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1149783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5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1560221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6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1992269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7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3288413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</a:p>
        </p:txBody>
      </p:sp>
      <p:sp>
        <p:nvSpPr>
          <p:cNvPr id="38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3720461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</a:p>
        </p:txBody>
      </p:sp>
      <p:sp>
        <p:nvSpPr>
          <p:cNvPr id="39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2424317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1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2856365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</a:p>
        </p:txBody>
      </p:sp>
      <p:sp>
        <p:nvSpPr>
          <p:cNvPr id="42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4152509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</a:p>
        </p:txBody>
      </p:sp>
      <p:sp>
        <p:nvSpPr>
          <p:cNvPr id="43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4584557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</a:p>
        </p:txBody>
      </p:sp>
      <p:sp>
        <p:nvSpPr>
          <p:cNvPr id="44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5016605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2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6312749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13</a:t>
            </a:r>
          </a:p>
        </p:txBody>
      </p:sp>
      <p:sp>
        <p:nvSpPr>
          <p:cNvPr id="73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6744797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14</a:t>
            </a:r>
          </a:p>
        </p:txBody>
      </p:sp>
      <p:sp>
        <p:nvSpPr>
          <p:cNvPr id="74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5448653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5" name="Rectangle 21">
            <a:hlinkClick r:id="rId16" action="ppaction://hlinksldjump"/>
          </p:cNvPr>
          <p:cNvSpPr>
            <a:spLocks noChangeArrowheads="1"/>
          </p:cNvSpPr>
          <p:nvPr/>
        </p:nvSpPr>
        <p:spPr bwMode="auto">
          <a:xfrm>
            <a:off x="5880701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6" name="Rectangle 21">
            <a:hlinkClick r:id="rId17" action="ppaction://hlinksldjump"/>
          </p:cNvPr>
          <p:cNvSpPr>
            <a:spLocks noChangeArrowheads="1"/>
          </p:cNvSpPr>
          <p:nvPr/>
        </p:nvSpPr>
        <p:spPr bwMode="auto">
          <a:xfrm>
            <a:off x="7176845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solidFill>
                  <a:srgbClr val="0000FF"/>
                </a:solidFill>
                <a:latin typeface="Broadway" pitchFamily="82" charset="0"/>
                <a:ea typeface="楷体" pitchFamily="49" charset="-122"/>
                <a:cs typeface="经典繁仿黑" pitchFamily="49" charset="-122"/>
              </a:rPr>
              <a:t>15</a:t>
            </a:r>
          </a:p>
        </p:txBody>
      </p:sp>
      <p:sp>
        <p:nvSpPr>
          <p:cNvPr id="77" name="Rectangle 21">
            <a:hlinkClick r:id="rId18" action="ppaction://hlinksldjump"/>
          </p:cNvPr>
          <p:cNvSpPr>
            <a:spLocks noChangeArrowheads="1"/>
          </p:cNvSpPr>
          <p:nvPr/>
        </p:nvSpPr>
        <p:spPr bwMode="auto">
          <a:xfrm>
            <a:off x="8472989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8" name="Rectangle 21">
            <a:hlinkClick r:id="rId19" action="ppaction://hlinksldjump"/>
          </p:cNvPr>
          <p:cNvSpPr>
            <a:spLocks noChangeArrowheads="1"/>
          </p:cNvSpPr>
          <p:nvPr/>
        </p:nvSpPr>
        <p:spPr bwMode="auto">
          <a:xfrm>
            <a:off x="8869077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9" name="Rectangle 21">
            <a:hlinkClick r:id="rId20" action="ppaction://hlinksldjump"/>
          </p:cNvPr>
          <p:cNvSpPr>
            <a:spLocks noChangeArrowheads="1"/>
          </p:cNvSpPr>
          <p:nvPr/>
        </p:nvSpPr>
        <p:spPr bwMode="auto">
          <a:xfrm>
            <a:off x="7608893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0" name="Rectangle 21">
            <a:hlinkClick r:id="rId21" action="ppaction://hlinksldjump"/>
          </p:cNvPr>
          <p:cNvSpPr>
            <a:spLocks noChangeArrowheads="1"/>
          </p:cNvSpPr>
          <p:nvPr/>
        </p:nvSpPr>
        <p:spPr bwMode="auto">
          <a:xfrm>
            <a:off x="8040941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1" name="Rectangle 21">
            <a:hlinkClick r:id="rId22" action="ppaction://hlinksldjump"/>
          </p:cNvPr>
          <p:cNvSpPr>
            <a:spLocks noChangeArrowheads="1"/>
          </p:cNvSpPr>
          <p:nvPr/>
        </p:nvSpPr>
        <p:spPr bwMode="auto">
          <a:xfrm>
            <a:off x="9749609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2" name="Rectangle 21">
            <a:hlinkClick r:id="rId23" action="ppaction://hlinksldjump"/>
          </p:cNvPr>
          <p:cNvSpPr>
            <a:spLocks noChangeArrowheads="1"/>
          </p:cNvSpPr>
          <p:nvPr/>
        </p:nvSpPr>
        <p:spPr bwMode="auto">
          <a:xfrm>
            <a:off x="10202256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3" name="Rectangle 21">
            <a:hlinkClick r:id="rId24" action="ppaction://hlinksldjump"/>
          </p:cNvPr>
          <p:cNvSpPr>
            <a:spLocks noChangeArrowheads="1"/>
          </p:cNvSpPr>
          <p:nvPr/>
        </p:nvSpPr>
        <p:spPr bwMode="auto">
          <a:xfrm>
            <a:off x="9317185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4" name="Rectangle 21">
            <a:hlinkClick r:id="rId25" action="ppaction://hlinksldjump"/>
          </p:cNvPr>
          <p:cNvSpPr>
            <a:spLocks noChangeArrowheads="1"/>
          </p:cNvSpPr>
          <p:nvPr/>
        </p:nvSpPr>
        <p:spPr bwMode="auto">
          <a:xfrm>
            <a:off x="10675123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5" name="Rectangle 21">
            <a:hlinkClick r:id="rId26" action="ppaction://hlinksldjump"/>
          </p:cNvPr>
          <p:cNvSpPr>
            <a:spLocks noChangeArrowheads="1"/>
          </p:cNvSpPr>
          <p:nvPr/>
        </p:nvSpPr>
        <p:spPr bwMode="auto">
          <a:xfrm>
            <a:off x="11093377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6" name="Rectangle 21">
            <a:hlinkClick r:id="rId27" action="ppaction://hlinksldjump"/>
          </p:cNvPr>
          <p:cNvSpPr>
            <a:spLocks noChangeArrowheads="1"/>
          </p:cNvSpPr>
          <p:nvPr/>
        </p:nvSpPr>
        <p:spPr bwMode="auto">
          <a:xfrm>
            <a:off x="11531854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3200126" y="2417998"/>
            <a:ext cx="2319016" cy="723764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④</a:t>
            </a:r>
            <a:endParaRPr lang="zh-CN" altLang="en-US" sz="2800" kern="100" dirty="0">
              <a:solidFill>
                <a:srgbClr val="C00000"/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2494806" y="3066070"/>
            <a:ext cx="2319016" cy="723764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⑤</a:t>
            </a:r>
            <a:endParaRPr lang="zh-CN" altLang="en-US" sz="2800" kern="100" dirty="0">
              <a:solidFill>
                <a:srgbClr val="C00000"/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3200126" y="3655343"/>
            <a:ext cx="2319016" cy="723764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⑩</a:t>
            </a:r>
            <a:endParaRPr lang="zh-CN" altLang="en-US" sz="2800" kern="100" dirty="0">
              <a:solidFill>
                <a:srgbClr val="C00000"/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2480046" y="4293890"/>
            <a:ext cx="2319016" cy="723764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⑬⑭</a:t>
            </a:r>
            <a:endParaRPr lang="zh-CN" altLang="en-US" sz="2800" kern="100" dirty="0">
              <a:solidFill>
                <a:srgbClr val="C00000"/>
              </a:solidFill>
              <a:latin typeface="Times New Roman"/>
              <a:ea typeface="华文细黑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40684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1"/>
                  </p:tgtEl>
                </p:cond>
              </p:nextCondLst>
            </p:seq>
          </p:childTnLst>
        </p:cTn>
      </p:par>
    </p:tnLst>
    <p:bldLst>
      <p:bldP spid="30" grpId="0"/>
      <p:bldP spid="30" grpId="1"/>
      <p:bldP spid="32" grpId="0"/>
      <p:bldP spid="32" grpId="1"/>
      <p:bldP spid="33" grpId="0"/>
      <p:bldP spid="33" grpId="1"/>
      <p:bldP spid="45" grpId="0"/>
      <p:bldP spid="45" grpId="1"/>
      <p:bldP spid="46" grpId="0"/>
      <p:bldP spid="46" grpId="1"/>
      <p:bldP spid="47" grpId="0"/>
      <p:bldP spid="47" grpId="1"/>
      <p:bldP spid="48" grpId="0"/>
      <p:bldP spid="48" grpId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 33"/>
          <p:cNvSpPr/>
          <p:nvPr/>
        </p:nvSpPr>
        <p:spPr>
          <a:xfrm>
            <a:off x="550590" y="592401"/>
            <a:ext cx="11214326" cy="4647402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b="1" kern="100" dirty="0">
                <a:solidFill>
                  <a:srgbClr val="0000FF"/>
                </a:solidFill>
                <a:latin typeface="宋体"/>
                <a:ea typeface="微软雅黑"/>
                <a:cs typeface="Times New Roman"/>
              </a:rPr>
              <a:t>五、理解并翻译文中的句子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b="1" kern="100" dirty="0">
                <a:latin typeface="Times New Roman"/>
                <a:ea typeface="华文细黑"/>
                <a:cs typeface="Times New Roman"/>
              </a:rPr>
              <a:t>将下列句子翻译成现代汉语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17.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夫人之相与，俯仰一世。或取诸怀抱，悟言一室之内；或因寄所托，放浪形骸之外。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译文：</a:t>
            </a:r>
            <a:r>
              <a:rPr lang="zh-CN" altLang="zh-CN" sz="2800" kern="100" dirty="0">
                <a:latin typeface="宋体"/>
                <a:ea typeface="Times New Roman"/>
                <a:cs typeface="Courier New"/>
              </a:rPr>
              <a:t> </a:t>
            </a:r>
            <a:r>
              <a:rPr lang="en-US" altLang="zh-CN" sz="2800" kern="100" dirty="0" smtClean="0">
                <a:latin typeface="宋体"/>
                <a:ea typeface="Times New Roman"/>
                <a:cs typeface="Courier New"/>
              </a:rPr>
              <a:t>___________________________________________________</a:t>
            </a:r>
            <a:r>
              <a:rPr lang="en-US" altLang="zh-CN" sz="2800" kern="100" dirty="0">
                <a:latin typeface="宋体"/>
                <a:ea typeface="Times New Roman"/>
                <a:cs typeface="Courier New"/>
              </a:rPr>
              <a:t>_</a:t>
            </a:r>
            <a:r>
              <a:rPr lang="en-US" altLang="zh-CN" sz="2800" kern="100" dirty="0" smtClean="0">
                <a:latin typeface="宋体"/>
                <a:ea typeface="Times New Roman"/>
                <a:cs typeface="Courier New"/>
              </a:rPr>
              <a:t>_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 smtClean="0">
                <a:latin typeface="宋体"/>
                <a:ea typeface="Times New Roman"/>
                <a:cs typeface="Courier New"/>
              </a:rPr>
              <a:t>___________________________________________________________</a:t>
            </a:r>
            <a:r>
              <a:rPr lang="en-US" altLang="zh-CN" sz="2800" kern="100" dirty="0">
                <a:latin typeface="宋体"/>
                <a:ea typeface="Times New Roman"/>
                <a:cs typeface="Courier New"/>
              </a:rPr>
              <a:t>_</a:t>
            </a:r>
            <a:r>
              <a:rPr lang="en-US" altLang="zh-CN" sz="2800" kern="100" dirty="0" smtClean="0">
                <a:latin typeface="宋体"/>
                <a:ea typeface="Times New Roman"/>
                <a:cs typeface="Courier New"/>
              </a:rPr>
              <a:t>_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 smtClean="0">
                <a:latin typeface="宋体"/>
                <a:ea typeface="Times New Roman"/>
                <a:cs typeface="Courier New"/>
              </a:rPr>
              <a:t>________________________</a:t>
            </a:r>
            <a:r>
              <a:rPr lang="en-US" altLang="zh-CN" sz="2800" kern="100" dirty="0">
                <a:latin typeface="宋体"/>
                <a:ea typeface="Times New Roman"/>
                <a:cs typeface="Courier New"/>
              </a:rPr>
              <a:t>_</a:t>
            </a:r>
            <a:r>
              <a:rPr lang="en-US" altLang="zh-CN" sz="2800" kern="100" dirty="0" smtClean="0">
                <a:latin typeface="宋体"/>
                <a:ea typeface="Times New Roman"/>
                <a:cs typeface="Courier New"/>
              </a:rPr>
              <a:t>_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36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1149783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7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1560221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8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1992269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0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3288413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</a:p>
        </p:txBody>
      </p:sp>
      <p:sp>
        <p:nvSpPr>
          <p:cNvPr id="49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3720461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</a:p>
        </p:txBody>
      </p:sp>
      <p:sp>
        <p:nvSpPr>
          <p:cNvPr id="50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2424317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1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2856365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</a:p>
        </p:txBody>
      </p:sp>
      <p:sp>
        <p:nvSpPr>
          <p:cNvPr id="52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4152509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</a:p>
        </p:txBody>
      </p:sp>
      <p:sp>
        <p:nvSpPr>
          <p:cNvPr id="53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4584557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</a:p>
        </p:txBody>
      </p:sp>
      <p:sp>
        <p:nvSpPr>
          <p:cNvPr id="54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5016605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5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6312749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13</a:t>
            </a:r>
          </a:p>
        </p:txBody>
      </p:sp>
      <p:sp>
        <p:nvSpPr>
          <p:cNvPr id="80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6744797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14</a:t>
            </a:r>
          </a:p>
        </p:txBody>
      </p:sp>
      <p:sp>
        <p:nvSpPr>
          <p:cNvPr id="81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5448653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2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5880701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3" name="Rectangle 21">
            <a:hlinkClick r:id="rId16" action="ppaction://hlinksldjump"/>
          </p:cNvPr>
          <p:cNvSpPr>
            <a:spLocks noChangeArrowheads="1"/>
          </p:cNvSpPr>
          <p:nvPr/>
        </p:nvSpPr>
        <p:spPr bwMode="auto">
          <a:xfrm>
            <a:off x="7176845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15</a:t>
            </a:r>
          </a:p>
        </p:txBody>
      </p:sp>
      <p:sp>
        <p:nvSpPr>
          <p:cNvPr id="84" name="Rectangle 21">
            <a:hlinkClick r:id="rId17" action="ppaction://hlinksldjump"/>
          </p:cNvPr>
          <p:cNvSpPr>
            <a:spLocks noChangeArrowheads="1"/>
          </p:cNvSpPr>
          <p:nvPr/>
        </p:nvSpPr>
        <p:spPr bwMode="auto">
          <a:xfrm>
            <a:off x="8472989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5" name="Rectangle 21">
            <a:hlinkClick r:id="rId18" action="ppaction://hlinksldjump"/>
          </p:cNvPr>
          <p:cNvSpPr>
            <a:spLocks noChangeArrowheads="1"/>
          </p:cNvSpPr>
          <p:nvPr/>
        </p:nvSpPr>
        <p:spPr bwMode="auto">
          <a:xfrm>
            <a:off x="8869077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6" name="Rectangle 21">
            <a:hlinkClick r:id="rId19" action="ppaction://hlinksldjump"/>
          </p:cNvPr>
          <p:cNvSpPr>
            <a:spLocks noChangeArrowheads="1"/>
          </p:cNvSpPr>
          <p:nvPr/>
        </p:nvSpPr>
        <p:spPr bwMode="auto">
          <a:xfrm>
            <a:off x="7608893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7" name="Rectangle 21">
            <a:hlinkClick r:id="rId20" action="ppaction://hlinksldjump"/>
          </p:cNvPr>
          <p:cNvSpPr>
            <a:spLocks noChangeArrowheads="1"/>
          </p:cNvSpPr>
          <p:nvPr/>
        </p:nvSpPr>
        <p:spPr bwMode="auto">
          <a:xfrm>
            <a:off x="8040941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solidFill>
                  <a:srgbClr val="0000FF"/>
                </a:solidFill>
                <a:latin typeface="Broadway" pitchFamily="82" charset="0"/>
                <a:ea typeface="楷体" pitchFamily="49" charset="-122"/>
                <a:cs typeface="经典繁仿黑" pitchFamily="49" charset="-122"/>
              </a:rPr>
              <a:t>17</a:t>
            </a:r>
          </a:p>
        </p:txBody>
      </p:sp>
      <p:sp>
        <p:nvSpPr>
          <p:cNvPr id="88" name="Rectangle 21">
            <a:hlinkClick r:id="rId21" action="ppaction://hlinksldjump"/>
          </p:cNvPr>
          <p:cNvSpPr>
            <a:spLocks noChangeArrowheads="1"/>
          </p:cNvSpPr>
          <p:nvPr/>
        </p:nvSpPr>
        <p:spPr bwMode="auto">
          <a:xfrm>
            <a:off x="9749609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9" name="Rectangle 21">
            <a:hlinkClick r:id="rId22" action="ppaction://hlinksldjump"/>
          </p:cNvPr>
          <p:cNvSpPr>
            <a:spLocks noChangeArrowheads="1"/>
          </p:cNvSpPr>
          <p:nvPr/>
        </p:nvSpPr>
        <p:spPr bwMode="auto">
          <a:xfrm>
            <a:off x="10202256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0" name="Rectangle 21">
            <a:hlinkClick r:id="rId23" action="ppaction://hlinksldjump"/>
          </p:cNvPr>
          <p:cNvSpPr>
            <a:spLocks noChangeArrowheads="1"/>
          </p:cNvSpPr>
          <p:nvPr/>
        </p:nvSpPr>
        <p:spPr bwMode="auto">
          <a:xfrm>
            <a:off x="9317185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1" name="Rectangle 21">
            <a:hlinkClick r:id="rId24" action="ppaction://hlinksldjump"/>
          </p:cNvPr>
          <p:cNvSpPr>
            <a:spLocks noChangeArrowheads="1"/>
          </p:cNvSpPr>
          <p:nvPr/>
        </p:nvSpPr>
        <p:spPr bwMode="auto">
          <a:xfrm>
            <a:off x="10675123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2" name="Rectangle 21">
            <a:hlinkClick r:id="rId25" action="ppaction://hlinksldjump"/>
          </p:cNvPr>
          <p:cNvSpPr>
            <a:spLocks noChangeArrowheads="1"/>
          </p:cNvSpPr>
          <p:nvPr/>
        </p:nvSpPr>
        <p:spPr bwMode="auto">
          <a:xfrm>
            <a:off x="11093377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3" name="Rectangle 21">
            <a:hlinkClick r:id="rId26" action="ppaction://hlinksldjump"/>
          </p:cNvPr>
          <p:cNvSpPr>
            <a:spLocks noChangeArrowheads="1"/>
          </p:cNvSpPr>
          <p:nvPr/>
        </p:nvSpPr>
        <p:spPr bwMode="auto">
          <a:xfrm>
            <a:off x="11531854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766614" y="2997746"/>
            <a:ext cx="10773710" cy="2062079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800" kern="100" dirty="0" smtClean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            人</a:t>
            </a:r>
            <a:r>
              <a:rPr lang="zh-CN" altLang="en-US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与人相交往，很快便度过一生。有的人倾吐自己的胸怀抱负，在室内畅谈；有的人就着自己所爱好的事物，寄托自己的情怀，不受约束，自由放纵地生活。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681964" y="5157986"/>
            <a:ext cx="11173882" cy="9079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707073" y="5163058"/>
            <a:ext cx="10993359" cy="68683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相与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诸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因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为关键词。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151462" y="2656756"/>
            <a:ext cx="977341" cy="461665"/>
          </a:xfrm>
          <a:prstGeom prst="rect">
            <a:avLst/>
          </a:prstGeom>
          <a:solidFill>
            <a:srgbClr val="B4C7E7"/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 答案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253769" y="2656756"/>
            <a:ext cx="977341" cy="461665"/>
          </a:xfrm>
          <a:prstGeom prst="rect">
            <a:avLst/>
          </a:prstGeom>
          <a:solidFill>
            <a:srgbClr val="B4C7E7"/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 解析</a:t>
            </a:r>
          </a:p>
        </p:txBody>
      </p:sp>
    </p:spTree>
    <p:extLst>
      <p:ext uri="{BB962C8B-B14F-4D97-AF65-F5344CB8AC3E}">
        <p14:creationId xmlns:p14="http://schemas.microsoft.com/office/powerpoint/2010/main" val="3644533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3"/>
                  </p:tgtEl>
                </p:cond>
              </p:nextCondLst>
            </p:seq>
            <p:seq concurrent="1" nextAc="seek">
              <p:cTn id="19" restart="whenNotActive" fill="hold" evtFilter="cancelBubble" nodeType="interactiveSeq">
                <p:stCondLst>
                  <p:cond evt="onClick" delay="0">
                    <p:tgtEl>
                      <p:spTgt spid="4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" fill="hold">
                      <p:stCondLst>
                        <p:cond delay="0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2"/>
                  </p:tgtEl>
                </p:cond>
              </p:nextCondLst>
            </p:seq>
          </p:childTnLst>
        </p:cTn>
      </p:par>
    </p:tnLst>
    <p:bldLst>
      <p:bldP spid="35" grpId="0"/>
      <p:bldP spid="35" grpId="1"/>
      <p:bldP spid="39" grpId="0" animBg="1"/>
      <p:bldP spid="39" grpId="1" animBg="1"/>
      <p:bldP spid="41" grpId="0"/>
      <p:bldP spid="41" grpId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647051" y="261442"/>
            <a:ext cx="11136787" cy="335474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18.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每览昔人兴感之由，若合一契，未尝不临文嗟悼，不能喻之于怀。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译文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_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_____________________________________________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___________________________________________________________________________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_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38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1149783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1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1560221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2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1992269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5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3288413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</a:p>
        </p:txBody>
      </p:sp>
      <p:sp>
        <p:nvSpPr>
          <p:cNvPr id="51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3720461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</a:p>
        </p:txBody>
      </p:sp>
      <p:sp>
        <p:nvSpPr>
          <p:cNvPr id="79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2424317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0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2856365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</a:p>
        </p:txBody>
      </p:sp>
      <p:sp>
        <p:nvSpPr>
          <p:cNvPr id="81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4152509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</a:p>
        </p:txBody>
      </p:sp>
      <p:sp>
        <p:nvSpPr>
          <p:cNvPr id="82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4584557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</a:p>
        </p:txBody>
      </p:sp>
      <p:sp>
        <p:nvSpPr>
          <p:cNvPr id="83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5016605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4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6312749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13</a:t>
            </a:r>
          </a:p>
        </p:txBody>
      </p:sp>
      <p:sp>
        <p:nvSpPr>
          <p:cNvPr id="85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6744797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14</a:t>
            </a:r>
          </a:p>
        </p:txBody>
      </p:sp>
      <p:sp>
        <p:nvSpPr>
          <p:cNvPr id="86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5448653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7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5880701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8" name="Rectangle 21">
            <a:hlinkClick r:id="rId16" action="ppaction://hlinksldjump"/>
          </p:cNvPr>
          <p:cNvSpPr>
            <a:spLocks noChangeArrowheads="1"/>
          </p:cNvSpPr>
          <p:nvPr/>
        </p:nvSpPr>
        <p:spPr bwMode="auto">
          <a:xfrm>
            <a:off x="7176845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15</a:t>
            </a:r>
          </a:p>
        </p:txBody>
      </p:sp>
      <p:sp>
        <p:nvSpPr>
          <p:cNvPr id="89" name="Rectangle 21">
            <a:hlinkClick r:id="rId17" action="ppaction://hlinksldjump"/>
          </p:cNvPr>
          <p:cNvSpPr>
            <a:spLocks noChangeArrowheads="1"/>
          </p:cNvSpPr>
          <p:nvPr/>
        </p:nvSpPr>
        <p:spPr bwMode="auto">
          <a:xfrm>
            <a:off x="8472989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solidFill>
                  <a:srgbClr val="0000FF"/>
                </a:solidFill>
                <a:latin typeface="Broadway" pitchFamily="82" charset="0"/>
                <a:ea typeface="楷体" pitchFamily="49" charset="-122"/>
                <a:cs typeface="经典繁仿黑" pitchFamily="49" charset="-122"/>
              </a:rPr>
              <a:t>18</a:t>
            </a:r>
          </a:p>
        </p:txBody>
      </p:sp>
      <p:sp>
        <p:nvSpPr>
          <p:cNvPr id="90" name="Rectangle 21">
            <a:hlinkClick r:id="rId18" action="ppaction://hlinksldjump"/>
          </p:cNvPr>
          <p:cNvSpPr>
            <a:spLocks noChangeArrowheads="1"/>
          </p:cNvSpPr>
          <p:nvPr/>
        </p:nvSpPr>
        <p:spPr bwMode="auto">
          <a:xfrm>
            <a:off x="8869077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1" name="Rectangle 21">
            <a:hlinkClick r:id="rId19" action="ppaction://hlinksldjump"/>
          </p:cNvPr>
          <p:cNvSpPr>
            <a:spLocks noChangeArrowheads="1"/>
          </p:cNvSpPr>
          <p:nvPr/>
        </p:nvSpPr>
        <p:spPr bwMode="auto">
          <a:xfrm>
            <a:off x="7608893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2" name="Rectangle 21">
            <a:hlinkClick r:id="rId20" action="ppaction://hlinksldjump"/>
          </p:cNvPr>
          <p:cNvSpPr>
            <a:spLocks noChangeArrowheads="1"/>
          </p:cNvSpPr>
          <p:nvPr/>
        </p:nvSpPr>
        <p:spPr bwMode="auto">
          <a:xfrm>
            <a:off x="8040941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17</a:t>
            </a:r>
          </a:p>
        </p:txBody>
      </p:sp>
      <p:sp>
        <p:nvSpPr>
          <p:cNvPr id="93" name="Rectangle 21">
            <a:hlinkClick r:id="rId21" action="ppaction://hlinksldjump"/>
          </p:cNvPr>
          <p:cNvSpPr>
            <a:spLocks noChangeArrowheads="1"/>
          </p:cNvSpPr>
          <p:nvPr/>
        </p:nvSpPr>
        <p:spPr bwMode="auto">
          <a:xfrm>
            <a:off x="9749609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4" name="Rectangle 21">
            <a:hlinkClick r:id="rId22" action="ppaction://hlinksldjump"/>
          </p:cNvPr>
          <p:cNvSpPr>
            <a:spLocks noChangeArrowheads="1"/>
          </p:cNvSpPr>
          <p:nvPr/>
        </p:nvSpPr>
        <p:spPr bwMode="auto">
          <a:xfrm>
            <a:off x="10202256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5" name="Rectangle 21">
            <a:hlinkClick r:id="rId23" action="ppaction://hlinksldjump"/>
          </p:cNvPr>
          <p:cNvSpPr>
            <a:spLocks noChangeArrowheads="1"/>
          </p:cNvSpPr>
          <p:nvPr/>
        </p:nvSpPr>
        <p:spPr bwMode="auto">
          <a:xfrm>
            <a:off x="9317185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6" name="Rectangle 21">
            <a:hlinkClick r:id="rId24" action="ppaction://hlinksldjump"/>
          </p:cNvPr>
          <p:cNvSpPr>
            <a:spLocks noChangeArrowheads="1"/>
          </p:cNvSpPr>
          <p:nvPr/>
        </p:nvSpPr>
        <p:spPr bwMode="auto">
          <a:xfrm>
            <a:off x="10675123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7" name="Rectangle 21">
            <a:hlinkClick r:id="rId25" action="ppaction://hlinksldjump"/>
          </p:cNvPr>
          <p:cNvSpPr>
            <a:spLocks noChangeArrowheads="1"/>
          </p:cNvSpPr>
          <p:nvPr/>
        </p:nvSpPr>
        <p:spPr bwMode="auto">
          <a:xfrm>
            <a:off x="11093377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8" name="Rectangle 21">
            <a:hlinkClick r:id="rId26" action="ppaction://hlinksldjump"/>
          </p:cNvPr>
          <p:cNvSpPr>
            <a:spLocks noChangeArrowheads="1"/>
          </p:cNvSpPr>
          <p:nvPr/>
        </p:nvSpPr>
        <p:spPr bwMode="auto">
          <a:xfrm>
            <a:off x="11531854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766614" y="1360612"/>
            <a:ext cx="10773710" cy="2062079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800" kern="100" dirty="0" smtClean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            每当</a:t>
            </a:r>
            <a:r>
              <a:rPr lang="zh-CN" altLang="en-US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我看到古人对死生发生感慨的原因，</a:t>
            </a:r>
            <a:r>
              <a:rPr lang="en-US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(</a:t>
            </a:r>
            <a:r>
              <a:rPr lang="zh-CN" altLang="en-US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跟我所感慨的</a:t>
            </a:r>
            <a:r>
              <a:rPr lang="en-US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)</a:t>
            </a:r>
            <a:r>
              <a:rPr lang="zh-CN" altLang="en-US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如同符契那样相合，未曾不面对着他们的文章而嗟叹感伤，在心里又不能清楚地说明。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681964" y="3501802"/>
            <a:ext cx="11173882" cy="9079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707073" y="3506874"/>
            <a:ext cx="10993359" cy="68683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一契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临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喻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为关键词。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838622" y="1042963"/>
            <a:ext cx="977341" cy="461665"/>
          </a:xfrm>
          <a:prstGeom prst="rect">
            <a:avLst/>
          </a:prstGeom>
          <a:solidFill>
            <a:srgbClr val="B4C7E7"/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 答案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940929" y="1042963"/>
            <a:ext cx="977341" cy="461665"/>
          </a:xfrm>
          <a:prstGeom prst="rect">
            <a:avLst/>
          </a:prstGeom>
          <a:solidFill>
            <a:srgbClr val="B4C7E7"/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 解析</a:t>
            </a:r>
          </a:p>
        </p:txBody>
      </p:sp>
    </p:spTree>
    <p:extLst>
      <p:ext uri="{BB962C8B-B14F-4D97-AF65-F5344CB8AC3E}">
        <p14:creationId xmlns:p14="http://schemas.microsoft.com/office/powerpoint/2010/main" val="3644533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4"/>
                  </p:tgtEl>
                </p:cond>
              </p:nextCondLst>
            </p:seq>
            <p:seq concurrent="1" nextAc="seek">
              <p:cTn id="19" restart="whenNotActive" fill="hold" evtFilter="cancelBubble" nodeType="interactiveSeq">
                <p:stCondLst>
                  <p:cond evt="onClick" delay="0">
                    <p:tgtEl>
                      <p:spTgt spid="5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" fill="hold">
                      <p:stCondLst>
                        <p:cond delay="0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3"/>
                  </p:tgtEl>
                </p:cond>
              </p:nextCondLst>
            </p:seq>
          </p:childTnLst>
        </p:cTn>
      </p:par>
    </p:tnLst>
    <p:bldLst>
      <p:bldP spid="36" grpId="0"/>
      <p:bldP spid="36" grpId="1"/>
      <p:bldP spid="37" grpId="0" animBg="1"/>
      <p:bldP spid="37" grpId="1" animBg="1"/>
      <p:bldP spid="52" grpId="0"/>
      <p:bldP spid="52" grpId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622598" y="731194"/>
            <a:ext cx="10993359" cy="2062079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19.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盖将自其变者而观之，则天地曾不能以一瞬。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译文：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____________________________________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_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________________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________________________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74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1149783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5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1560221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6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1992269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7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3288413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</a:p>
        </p:txBody>
      </p:sp>
      <p:sp>
        <p:nvSpPr>
          <p:cNvPr id="78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3720461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</a:p>
        </p:txBody>
      </p:sp>
      <p:sp>
        <p:nvSpPr>
          <p:cNvPr id="79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2424317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0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2856365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</a:p>
        </p:txBody>
      </p:sp>
      <p:sp>
        <p:nvSpPr>
          <p:cNvPr id="81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4152509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</a:p>
        </p:txBody>
      </p:sp>
      <p:sp>
        <p:nvSpPr>
          <p:cNvPr id="82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4584557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</a:p>
        </p:txBody>
      </p:sp>
      <p:sp>
        <p:nvSpPr>
          <p:cNvPr id="83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5016605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4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6312749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13</a:t>
            </a:r>
          </a:p>
        </p:txBody>
      </p:sp>
      <p:sp>
        <p:nvSpPr>
          <p:cNvPr id="85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6744797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14</a:t>
            </a:r>
          </a:p>
        </p:txBody>
      </p:sp>
      <p:sp>
        <p:nvSpPr>
          <p:cNvPr id="86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5448653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7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5880701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8" name="Rectangle 21">
            <a:hlinkClick r:id="rId16" action="ppaction://hlinksldjump"/>
          </p:cNvPr>
          <p:cNvSpPr>
            <a:spLocks noChangeArrowheads="1"/>
          </p:cNvSpPr>
          <p:nvPr/>
        </p:nvSpPr>
        <p:spPr bwMode="auto">
          <a:xfrm>
            <a:off x="7176845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15</a:t>
            </a:r>
          </a:p>
        </p:txBody>
      </p:sp>
      <p:sp>
        <p:nvSpPr>
          <p:cNvPr id="89" name="Rectangle 21">
            <a:hlinkClick r:id="rId17" action="ppaction://hlinksldjump"/>
          </p:cNvPr>
          <p:cNvSpPr>
            <a:spLocks noChangeArrowheads="1"/>
          </p:cNvSpPr>
          <p:nvPr/>
        </p:nvSpPr>
        <p:spPr bwMode="auto">
          <a:xfrm>
            <a:off x="8472989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18</a:t>
            </a:r>
          </a:p>
        </p:txBody>
      </p:sp>
      <p:sp>
        <p:nvSpPr>
          <p:cNvPr id="90" name="Rectangle 21">
            <a:hlinkClick r:id="rId18" action="ppaction://hlinksldjump"/>
          </p:cNvPr>
          <p:cNvSpPr>
            <a:spLocks noChangeArrowheads="1"/>
          </p:cNvSpPr>
          <p:nvPr/>
        </p:nvSpPr>
        <p:spPr bwMode="auto">
          <a:xfrm>
            <a:off x="8869077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solidFill>
                  <a:srgbClr val="0000FF"/>
                </a:solidFill>
                <a:latin typeface="Broadway" pitchFamily="82" charset="0"/>
                <a:ea typeface="楷体" pitchFamily="49" charset="-122"/>
                <a:cs typeface="经典繁仿黑" pitchFamily="49" charset="-122"/>
              </a:rPr>
              <a:t>19</a:t>
            </a:r>
          </a:p>
        </p:txBody>
      </p:sp>
      <p:sp>
        <p:nvSpPr>
          <p:cNvPr id="91" name="Rectangle 21">
            <a:hlinkClick r:id="rId19" action="ppaction://hlinksldjump"/>
          </p:cNvPr>
          <p:cNvSpPr>
            <a:spLocks noChangeArrowheads="1"/>
          </p:cNvSpPr>
          <p:nvPr/>
        </p:nvSpPr>
        <p:spPr bwMode="auto">
          <a:xfrm>
            <a:off x="7608893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2" name="Rectangle 21">
            <a:hlinkClick r:id="rId20" action="ppaction://hlinksldjump"/>
          </p:cNvPr>
          <p:cNvSpPr>
            <a:spLocks noChangeArrowheads="1"/>
          </p:cNvSpPr>
          <p:nvPr/>
        </p:nvSpPr>
        <p:spPr bwMode="auto">
          <a:xfrm>
            <a:off x="8040941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17</a:t>
            </a:r>
          </a:p>
        </p:txBody>
      </p:sp>
      <p:sp>
        <p:nvSpPr>
          <p:cNvPr id="93" name="Rectangle 21">
            <a:hlinkClick r:id="rId21" action="ppaction://hlinksldjump"/>
          </p:cNvPr>
          <p:cNvSpPr>
            <a:spLocks noChangeArrowheads="1"/>
          </p:cNvSpPr>
          <p:nvPr/>
        </p:nvSpPr>
        <p:spPr bwMode="auto">
          <a:xfrm>
            <a:off x="9749609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4" name="Rectangle 21">
            <a:hlinkClick r:id="rId22" action="ppaction://hlinksldjump"/>
          </p:cNvPr>
          <p:cNvSpPr>
            <a:spLocks noChangeArrowheads="1"/>
          </p:cNvSpPr>
          <p:nvPr/>
        </p:nvSpPr>
        <p:spPr bwMode="auto">
          <a:xfrm>
            <a:off x="10202256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5" name="Rectangle 21">
            <a:hlinkClick r:id="rId23" action="ppaction://hlinksldjump"/>
          </p:cNvPr>
          <p:cNvSpPr>
            <a:spLocks noChangeArrowheads="1"/>
          </p:cNvSpPr>
          <p:nvPr/>
        </p:nvSpPr>
        <p:spPr bwMode="auto">
          <a:xfrm>
            <a:off x="9317185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6" name="Rectangle 21">
            <a:hlinkClick r:id="rId24" action="ppaction://hlinksldjump"/>
          </p:cNvPr>
          <p:cNvSpPr>
            <a:spLocks noChangeArrowheads="1"/>
          </p:cNvSpPr>
          <p:nvPr/>
        </p:nvSpPr>
        <p:spPr bwMode="auto">
          <a:xfrm>
            <a:off x="10675123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7" name="Rectangle 21">
            <a:hlinkClick r:id="rId25" action="ppaction://hlinksldjump"/>
          </p:cNvPr>
          <p:cNvSpPr>
            <a:spLocks noChangeArrowheads="1"/>
          </p:cNvSpPr>
          <p:nvPr/>
        </p:nvSpPr>
        <p:spPr bwMode="auto">
          <a:xfrm>
            <a:off x="11093377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8" name="Rectangle 21">
            <a:hlinkClick r:id="rId26" action="ppaction://hlinksldjump"/>
          </p:cNvPr>
          <p:cNvSpPr>
            <a:spLocks noChangeArrowheads="1"/>
          </p:cNvSpPr>
          <p:nvPr/>
        </p:nvSpPr>
        <p:spPr bwMode="auto">
          <a:xfrm>
            <a:off x="11531854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766614" y="1332037"/>
            <a:ext cx="10773710" cy="1415748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800" kern="100" dirty="0" smtClean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           如果</a:t>
            </a:r>
            <a:r>
              <a:rPr lang="zh-CN" altLang="en-US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从那变动的一面看，那么天地间万事万物</a:t>
            </a:r>
            <a:r>
              <a:rPr lang="en-US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(</a:t>
            </a:r>
            <a:r>
              <a:rPr lang="zh-CN" altLang="en-US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时刻在变动</a:t>
            </a:r>
            <a:r>
              <a:rPr lang="en-US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)</a:t>
            </a:r>
            <a:r>
              <a:rPr lang="zh-CN" altLang="en-US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，连一眨眼的工夫都不停止</a:t>
            </a:r>
            <a:r>
              <a:rPr lang="zh-CN" altLang="en-US" sz="2800" kern="100" dirty="0" smtClean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800" kern="100" dirty="0" smtClean="0">
              <a:solidFill>
                <a:srgbClr val="C00000"/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681964" y="2853730"/>
            <a:ext cx="11173882" cy="14622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707073" y="2880867"/>
            <a:ext cx="10993359" cy="1333161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关键在后半句的翻译，除把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曾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译出外，一定要译出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以一瞬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的意思。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8264030" y="909514"/>
            <a:ext cx="977341" cy="461665"/>
          </a:xfrm>
          <a:prstGeom prst="rect">
            <a:avLst/>
          </a:prstGeom>
          <a:solidFill>
            <a:srgbClr val="B4C7E7"/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 答案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9366337" y="909514"/>
            <a:ext cx="977341" cy="461665"/>
          </a:xfrm>
          <a:prstGeom prst="rect">
            <a:avLst/>
          </a:prstGeom>
          <a:solidFill>
            <a:srgbClr val="B4C7E7"/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 解析</a:t>
            </a:r>
          </a:p>
        </p:txBody>
      </p:sp>
    </p:spTree>
    <p:extLst>
      <p:ext uri="{BB962C8B-B14F-4D97-AF65-F5344CB8AC3E}">
        <p14:creationId xmlns:p14="http://schemas.microsoft.com/office/powerpoint/2010/main" val="3644533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7"/>
                  </p:tgtEl>
                </p:cond>
              </p:nextCondLst>
            </p:seq>
            <p:seq concurrent="1" nextAc="seek">
              <p:cTn id="19" restart="whenNotActive" fill="hold" evtFilter="cancelBubble" nodeType="interactiveSeq">
                <p:stCondLst>
                  <p:cond evt="onClick" delay="0">
                    <p:tgtEl>
                      <p:spTgt spid="4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" fill="hold">
                      <p:stCondLst>
                        <p:cond delay="0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6"/>
                  </p:tgtEl>
                </p:cond>
              </p:nextCondLst>
            </p:seq>
          </p:childTnLst>
        </p:cTn>
      </p:par>
    </p:tnLst>
    <p:bldLst>
      <p:bldP spid="37" grpId="0"/>
      <p:bldP spid="37" grpId="1"/>
      <p:bldP spid="44" grpId="0" animBg="1"/>
      <p:bldP spid="44" grpId="1" animBg="1"/>
      <p:bldP spid="45" grpId="0"/>
      <p:bldP spid="45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矩形 48"/>
          <p:cNvSpPr/>
          <p:nvPr/>
        </p:nvSpPr>
        <p:spPr>
          <a:xfrm>
            <a:off x="825759" y="947987"/>
            <a:ext cx="10670047" cy="2625823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2.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暮春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之初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暮春：春季的末一个月。孟、仲、季表示每季月份的顺序，孟表示每季的第一个月，仲表示第二个月，季表示最后一个月即第三个月，如孟春指春季的第一个月。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22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1149783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23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1560221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solidFill>
                  <a:srgbClr val="0000FF"/>
                </a:solidFill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24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1992269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5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3288413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6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3720461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7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2424317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8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2856365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9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4152509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0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4584557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1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5016605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2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6312749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3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6744797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4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5448653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5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5880701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6" name="Rectangle 21">
            <a:hlinkClick r:id="rId16" action="ppaction://hlinksldjump"/>
          </p:cNvPr>
          <p:cNvSpPr>
            <a:spLocks noChangeArrowheads="1"/>
          </p:cNvSpPr>
          <p:nvPr/>
        </p:nvSpPr>
        <p:spPr bwMode="auto">
          <a:xfrm>
            <a:off x="7176845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7" name="Rectangle 21">
            <a:hlinkClick r:id="rId17" action="ppaction://hlinksldjump"/>
          </p:cNvPr>
          <p:cNvSpPr>
            <a:spLocks noChangeArrowheads="1"/>
          </p:cNvSpPr>
          <p:nvPr/>
        </p:nvSpPr>
        <p:spPr bwMode="auto">
          <a:xfrm>
            <a:off x="8472989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8" name="Rectangle 21">
            <a:hlinkClick r:id="rId18" action="ppaction://hlinksldjump"/>
          </p:cNvPr>
          <p:cNvSpPr>
            <a:spLocks noChangeArrowheads="1"/>
          </p:cNvSpPr>
          <p:nvPr/>
        </p:nvSpPr>
        <p:spPr bwMode="auto">
          <a:xfrm>
            <a:off x="8869077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0" name="Rectangle 21">
            <a:hlinkClick r:id="rId19" action="ppaction://hlinksldjump"/>
          </p:cNvPr>
          <p:cNvSpPr>
            <a:spLocks noChangeArrowheads="1"/>
          </p:cNvSpPr>
          <p:nvPr/>
        </p:nvSpPr>
        <p:spPr bwMode="auto">
          <a:xfrm>
            <a:off x="7608893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1" name="Rectangle 21">
            <a:hlinkClick r:id="rId20" action="ppaction://hlinksldjump"/>
          </p:cNvPr>
          <p:cNvSpPr>
            <a:spLocks noChangeArrowheads="1"/>
          </p:cNvSpPr>
          <p:nvPr/>
        </p:nvSpPr>
        <p:spPr bwMode="auto">
          <a:xfrm>
            <a:off x="8040941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2" name="Rectangle 21">
            <a:hlinkClick r:id="rId21" action="ppaction://hlinksldjump"/>
          </p:cNvPr>
          <p:cNvSpPr>
            <a:spLocks noChangeArrowheads="1"/>
          </p:cNvSpPr>
          <p:nvPr/>
        </p:nvSpPr>
        <p:spPr bwMode="auto">
          <a:xfrm>
            <a:off x="9749609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3" name="Rectangle 21">
            <a:hlinkClick r:id="rId22" action="ppaction://hlinksldjump"/>
          </p:cNvPr>
          <p:cNvSpPr>
            <a:spLocks noChangeArrowheads="1"/>
          </p:cNvSpPr>
          <p:nvPr/>
        </p:nvSpPr>
        <p:spPr bwMode="auto">
          <a:xfrm>
            <a:off x="10202256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4" name="Rectangle 21">
            <a:hlinkClick r:id="rId23" action="ppaction://hlinksldjump"/>
          </p:cNvPr>
          <p:cNvSpPr>
            <a:spLocks noChangeArrowheads="1"/>
          </p:cNvSpPr>
          <p:nvPr/>
        </p:nvSpPr>
        <p:spPr bwMode="auto">
          <a:xfrm>
            <a:off x="9317185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5" name="Rectangle 21">
            <a:hlinkClick r:id="rId24" action="ppaction://hlinksldjump"/>
          </p:cNvPr>
          <p:cNvSpPr>
            <a:spLocks noChangeArrowheads="1"/>
          </p:cNvSpPr>
          <p:nvPr/>
        </p:nvSpPr>
        <p:spPr bwMode="auto">
          <a:xfrm>
            <a:off x="10675123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8" name="Rectangle 21">
            <a:hlinkClick r:id="rId25" action="ppaction://hlinksldjump"/>
          </p:cNvPr>
          <p:cNvSpPr>
            <a:spLocks noChangeArrowheads="1"/>
          </p:cNvSpPr>
          <p:nvPr/>
        </p:nvSpPr>
        <p:spPr bwMode="auto">
          <a:xfrm>
            <a:off x="11093377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9" name="Rectangle 21">
            <a:hlinkClick r:id="rId26" action="ppaction://hlinksldjump"/>
          </p:cNvPr>
          <p:cNvSpPr>
            <a:spLocks noChangeArrowheads="1"/>
          </p:cNvSpPr>
          <p:nvPr/>
        </p:nvSpPr>
        <p:spPr bwMode="auto">
          <a:xfrm>
            <a:off x="11531854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74560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497504" y="727711"/>
            <a:ext cx="11214326" cy="1415748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20.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是造物者之无尽藏也，而吾与子之所共适。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译文：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__________________________________________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_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</a:t>
            </a:r>
          </a:p>
        </p:txBody>
      </p:sp>
      <p:sp>
        <p:nvSpPr>
          <p:cNvPr id="32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1149783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3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1560221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4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1992269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5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3288413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</a:p>
        </p:txBody>
      </p:sp>
      <p:sp>
        <p:nvSpPr>
          <p:cNvPr id="36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3720461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</a:p>
        </p:txBody>
      </p:sp>
      <p:sp>
        <p:nvSpPr>
          <p:cNvPr id="37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2424317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8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2856365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</a:p>
        </p:txBody>
      </p:sp>
      <p:sp>
        <p:nvSpPr>
          <p:cNvPr id="41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4152509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</a:p>
        </p:txBody>
      </p:sp>
      <p:sp>
        <p:nvSpPr>
          <p:cNvPr id="42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4584557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</a:p>
        </p:txBody>
      </p:sp>
      <p:sp>
        <p:nvSpPr>
          <p:cNvPr id="71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5016605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2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6312749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13</a:t>
            </a:r>
          </a:p>
        </p:txBody>
      </p:sp>
      <p:sp>
        <p:nvSpPr>
          <p:cNvPr id="73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6744797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14</a:t>
            </a:r>
          </a:p>
        </p:txBody>
      </p:sp>
      <p:sp>
        <p:nvSpPr>
          <p:cNvPr id="74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5448653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5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5880701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6" name="Rectangle 21">
            <a:hlinkClick r:id="rId16" action="ppaction://hlinksldjump"/>
          </p:cNvPr>
          <p:cNvSpPr>
            <a:spLocks noChangeArrowheads="1"/>
          </p:cNvSpPr>
          <p:nvPr/>
        </p:nvSpPr>
        <p:spPr bwMode="auto">
          <a:xfrm>
            <a:off x="7176845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15</a:t>
            </a:r>
          </a:p>
        </p:txBody>
      </p:sp>
      <p:sp>
        <p:nvSpPr>
          <p:cNvPr id="77" name="Rectangle 21">
            <a:hlinkClick r:id="rId17" action="ppaction://hlinksldjump"/>
          </p:cNvPr>
          <p:cNvSpPr>
            <a:spLocks noChangeArrowheads="1"/>
          </p:cNvSpPr>
          <p:nvPr/>
        </p:nvSpPr>
        <p:spPr bwMode="auto">
          <a:xfrm>
            <a:off x="8472989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18</a:t>
            </a:r>
          </a:p>
        </p:txBody>
      </p:sp>
      <p:sp>
        <p:nvSpPr>
          <p:cNvPr id="78" name="Rectangle 21">
            <a:hlinkClick r:id="rId18" action="ppaction://hlinksldjump"/>
          </p:cNvPr>
          <p:cNvSpPr>
            <a:spLocks noChangeArrowheads="1"/>
          </p:cNvSpPr>
          <p:nvPr/>
        </p:nvSpPr>
        <p:spPr bwMode="auto">
          <a:xfrm>
            <a:off x="8869077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9" name="Rectangle 21">
            <a:hlinkClick r:id="rId19" action="ppaction://hlinksldjump"/>
          </p:cNvPr>
          <p:cNvSpPr>
            <a:spLocks noChangeArrowheads="1"/>
          </p:cNvSpPr>
          <p:nvPr/>
        </p:nvSpPr>
        <p:spPr bwMode="auto">
          <a:xfrm>
            <a:off x="7608893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0" name="Rectangle 21">
            <a:hlinkClick r:id="rId20" action="ppaction://hlinksldjump"/>
          </p:cNvPr>
          <p:cNvSpPr>
            <a:spLocks noChangeArrowheads="1"/>
          </p:cNvSpPr>
          <p:nvPr/>
        </p:nvSpPr>
        <p:spPr bwMode="auto">
          <a:xfrm>
            <a:off x="8040941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17</a:t>
            </a:r>
          </a:p>
        </p:txBody>
      </p:sp>
      <p:sp>
        <p:nvSpPr>
          <p:cNvPr id="81" name="Rectangle 21">
            <a:hlinkClick r:id="rId21" action="ppaction://hlinksldjump"/>
          </p:cNvPr>
          <p:cNvSpPr>
            <a:spLocks noChangeArrowheads="1"/>
          </p:cNvSpPr>
          <p:nvPr/>
        </p:nvSpPr>
        <p:spPr bwMode="auto">
          <a:xfrm>
            <a:off x="9749609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2" name="Rectangle 21">
            <a:hlinkClick r:id="rId22" action="ppaction://hlinksldjump"/>
          </p:cNvPr>
          <p:cNvSpPr>
            <a:spLocks noChangeArrowheads="1"/>
          </p:cNvSpPr>
          <p:nvPr/>
        </p:nvSpPr>
        <p:spPr bwMode="auto">
          <a:xfrm>
            <a:off x="10202256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3" name="Rectangle 21">
            <a:hlinkClick r:id="rId23" action="ppaction://hlinksldjump"/>
          </p:cNvPr>
          <p:cNvSpPr>
            <a:spLocks noChangeArrowheads="1"/>
          </p:cNvSpPr>
          <p:nvPr/>
        </p:nvSpPr>
        <p:spPr bwMode="auto">
          <a:xfrm>
            <a:off x="9317185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solidFill>
                  <a:srgbClr val="0000FF"/>
                </a:solidFill>
                <a:latin typeface="Broadway" pitchFamily="82" charset="0"/>
                <a:ea typeface="楷体" pitchFamily="49" charset="-122"/>
                <a:cs typeface="经典繁仿黑" pitchFamily="49" charset="-122"/>
              </a:rPr>
              <a:t>20</a:t>
            </a:r>
          </a:p>
        </p:txBody>
      </p:sp>
      <p:sp>
        <p:nvSpPr>
          <p:cNvPr id="84" name="Rectangle 21">
            <a:hlinkClick r:id="rId24" action="ppaction://hlinksldjump"/>
          </p:cNvPr>
          <p:cNvSpPr>
            <a:spLocks noChangeArrowheads="1"/>
          </p:cNvSpPr>
          <p:nvPr/>
        </p:nvSpPr>
        <p:spPr bwMode="auto">
          <a:xfrm>
            <a:off x="10675123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5" name="Rectangle 21">
            <a:hlinkClick r:id="rId25" action="ppaction://hlinksldjump"/>
          </p:cNvPr>
          <p:cNvSpPr>
            <a:spLocks noChangeArrowheads="1"/>
          </p:cNvSpPr>
          <p:nvPr/>
        </p:nvSpPr>
        <p:spPr bwMode="auto">
          <a:xfrm>
            <a:off x="11093377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6" name="Rectangle 21">
            <a:hlinkClick r:id="rId26" action="ppaction://hlinksldjump"/>
          </p:cNvPr>
          <p:cNvSpPr>
            <a:spLocks noChangeArrowheads="1"/>
          </p:cNvSpPr>
          <p:nvPr/>
        </p:nvSpPr>
        <p:spPr bwMode="auto">
          <a:xfrm>
            <a:off x="11531854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1558702" y="1332037"/>
            <a:ext cx="8903893" cy="691768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这是自然界无穷无尽的宝藏，我和你可以共同享受。</a:t>
            </a:r>
            <a:endParaRPr lang="en-US" altLang="zh-CN" sz="2800" kern="100" dirty="0" smtClean="0">
              <a:solidFill>
                <a:srgbClr val="C00000"/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622598" y="2215051"/>
            <a:ext cx="11173882" cy="9987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647707" y="2242188"/>
            <a:ext cx="10993359" cy="68683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前半句为判断句，后半句中的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适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是关键词。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7751390" y="879897"/>
            <a:ext cx="977341" cy="461665"/>
          </a:xfrm>
          <a:prstGeom prst="rect">
            <a:avLst/>
          </a:prstGeom>
          <a:solidFill>
            <a:srgbClr val="B4C7E7"/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 答案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853697" y="879897"/>
            <a:ext cx="977341" cy="461665"/>
          </a:xfrm>
          <a:prstGeom prst="rect">
            <a:avLst/>
          </a:prstGeom>
          <a:solidFill>
            <a:srgbClr val="B4C7E7"/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 解析</a:t>
            </a:r>
          </a:p>
        </p:txBody>
      </p:sp>
    </p:spTree>
    <p:extLst>
      <p:ext uri="{BB962C8B-B14F-4D97-AF65-F5344CB8AC3E}">
        <p14:creationId xmlns:p14="http://schemas.microsoft.com/office/powerpoint/2010/main" val="3559136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2"/>
                  </p:tgtEl>
                </p:cond>
              </p:nextCondLst>
            </p:seq>
            <p:seq concurrent="1" nextAc="seek">
              <p:cTn id="19" restart="whenNotActive" fill="hold" evtFilter="cancelBubble" nodeType="interactiveSeq">
                <p:stCondLst>
                  <p:cond evt="onClick" delay="0">
                    <p:tgtEl>
                      <p:spTgt spid="5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" fill="hold">
                      <p:stCondLst>
                        <p:cond delay="0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1"/>
                  </p:tgtEl>
                </p:cond>
              </p:nextCondLst>
            </p:seq>
          </p:childTnLst>
        </p:cTn>
      </p:par>
    </p:tnLst>
    <p:bldLst>
      <p:bldP spid="48" grpId="0"/>
      <p:bldP spid="48" grpId="1"/>
      <p:bldP spid="49" grpId="0" animBg="1"/>
      <p:bldP spid="49" grpId="1" animBg="1"/>
      <p:bldP spid="50" grpId="0"/>
      <p:bldP spid="50" grpId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617576" y="727711"/>
            <a:ext cx="11214326" cy="270841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21.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而世之奇伟、瑰怪、非常之观，常在于险远，而人之所罕至焉。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译文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___________________________________________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_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______________________________________________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_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32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1149783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3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1560221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4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1992269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5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3288413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</a:p>
        </p:txBody>
      </p:sp>
      <p:sp>
        <p:nvSpPr>
          <p:cNvPr id="36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3720461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</a:p>
        </p:txBody>
      </p:sp>
      <p:sp>
        <p:nvSpPr>
          <p:cNvPr id="37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2424317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8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2856365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</a:p>
        </p:txBody>
      </p:sp>
      <p:sp>
        <p:nvSpPr>
          <p:cNvPr id="41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4152509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</a:p>
        </p:txBody>
      </p:sp>
      <p:sp>
        <p:nvSpPr>
          <p:cNvPr id="42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4584557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</a:p>
        </p:txBody>
      </p:sp>
      <p:sp>
        <p:nvSpPr>
          <p:cNvPr id="71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5016605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2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6312749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13</a:t>
            </a:r>
          </a:p>
        </p:txBody>
      </p:sp>
      <p:sp>
        <p:nvSpPr>
          <p:cNvPr id="73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6744797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14</a:t>
            </a:r>
          </a:p>
        </p:txBody>
      </p:sp>
      <p:sp>
        <p:nvSpPr>
          <p:cNvPr id="74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5448653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5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5880701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6" name="Rectangle 21">
            <a:hlinkClick r:id="rId16" action="ppaction://hlinksldjump"/>
          </p:cNvPr>
          <p:cNvSpPr>
            <a:spLocks noChangeArrowheads="1"/>
          </p:cNvSpPr>
          <p:nvPr/>
        </p:nvSpPr>
        <p:spPr bwMode="auto">
          <a:xfrm>
            <a:off x="7176845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15</a:t>
            </a:r>
          </a:p>
        </p:txBody>
      </p:sp>
      <p:sp>
        <p:nvSpPr>
          <p:cNvPr id="77" name="Rectangle 21">
            <a:hlinkClick r:id="rId17" action="ppaction://hlinksldjump"/>
          </p:cNvPr>
          <p:cNvSpPr>
            <a:spLocks noChangeArrowheads="1"/>
          </p:cNvSpPr>
          <p:nvPr/>
        </p:nvSpPr>
        <p:spPr bwMode="auto">
          <a:xfrm>
            <a:off x="8472989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18</a:t>
            </a:r>
          </a:p>
        </p:txBody>
      </p:sp>
      <p:sp>
        <p:nvSpPr>
          <p:cNvPr id="78" name="Rectangle 21">
            <a:hlinkClick r:id="rId18" action="ppaction://hlinksldjump"/>
          </p:cNvPr>
          <p:cNvSpPr>
            <a:spLocks noChangeArrowheads="1"/>
          </p:cNvSpPr>
          <p:nvPr/>
        </p:nvSpPr>
        <p:spPr bwMode="auto">
          <a:xfrm>
            <a:off x="8869077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9" name="Rectangle 21">
            <a:hlinkClick r:id="rId19" action="ppaction://hlinksldjump"/>
          </p:cNvPr>
          <p:cNvSpPr>
            <a:spLocks noChangeArrowheads="1"/>
          </p:cNvSpPr>
          <p:nvPr/>
        </p:nvSpPr>
        <p:spPr bwMode="auto">
          <a:xfrm>
            <a:off x="7608893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0" name="Rectangle 21">
            <a:hlinkClick r:id="rId20" action="ppaction://hlinksldjump"/>
          </p:cNvPr>
          <p:cNvSpPr>
            <a:spLocks noChangeArrowheads="1"/>
          </p:cNvSpPr>
          <p:nvPr/>
        </p:nvSpPr>
        <p:spPr bwMode="auto">
          <a:xfrm>
            <a:off x="8040941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17</a:t>
            </a:r>
          </a:p>
        </p:txBody>
      </p:sp>
      <p:sp>
        <p:nvSpPr>
          <p:cNvPr id="81" name="Rectangle 21">
            <a:hlinkClick r:id="rId21" action="ppaction://hlinksldjump"/>
          </p:cNvPr>
          <p:cNvSpPr>
            <a:spLocks noChangeArrowheads="1"/>
          </p:cNvSpPr>
          <p:nvPr/>
        </p:nvSpPr>
        <p:spPr bwMode="auto">
          <a:xfrm>
            <a:off x="9749609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solidFill>
                  <a:srgbClr val="0000FF"/>
                </a:solidFill>
                <a:latin typeface="Broadway" pitchFamily="82" charset="0"/>
                <a:ea typeface="楷体" pitchFamily="49" charset="-122"/>
                <a:cs typeface="经典繁仿黑" pitchFamily="49" charset="-122"/>
              </a:rPr>
              <a:t>21</a:t>
            </a:r>
          </a:p>
        </p:txBody>
      </p:sp>
      <p:sp>
        <p:nvSpPr>
          <p:cNvPr id="82" name="Rectangle 21">
            <a:hlinkClick r:id="rId22" action="ppaction://hlinksldjump"/>
          </p:cNvPr>
          <p:cNvSpPr>
            <a:spLocks noChangeArrowheads="1"/>
          </p:cNvSpPr>
          <p:nvPr/>
        </p:nvSpPr>
        <p:spPr bwMode="auto">
          <a:xfrm>
            <a:off x="10202256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3" name="Rectangle 21">
            <a:hlinkClick r:id="rId23" action="ppaction://hlinksldjump"/>
          </p:cNvPr>
          <p:cNvSpPr>
            <a:spLocks noChangeArrowheads="1"/>
          </p:cNvSpPr>
          <p:nvPr/>
        </p:nvSpPr>
        <p:spPr bwMode="auto">
          <a:xfrm>
            <a:off x="9317185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4" name="Rectangle 21">
            <a:hlinkClick r:id="rId24" action="ppaction://hlinksldjump"/>
          </p:cNvPr>
          <p:cNvSpPr>
            <a:spLocks noChangeArrowheads="1"/>
          </p:cNvSpPr>
          <p:nvPr/>
        </p:nvSpPr>
        <p:spPr bwMode="auto">
          <a:xfrm>
            <a:off x="10675123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5" name="Rectangle 21">
            <a:hlinkClick r:id="rId25" action="ppaction://hlinksldjump"/>
          </p:cNvPr>
          <p:cNvSpPr>
            <a:spLocks noChangeArrowheads="1"/>
          </p:cNvSpPr>
          <p:nvPr/>
        </p:nvSpPr>
        <p:spPr bwMode="auto">
          <a:xfrm>
            <a:off x="11093377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6" name="Rectangle 21">
            <a:hlinkClick r:id="rId26" action="ppaction://hlinksldjump"/>
          </p:cNvPr>
          <p:cNvSpPr>
            <a:spLocks noChangeArrowheads="1"/>
          </p:cNvSpPr>
          <p:nvPr/>
        </p:nvSpPr>
        <p:spPr bwMode="auto">
          <a:xfrm>
            <a:off x="11531854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23793" y="1942038"/>
            <a:ext cx="10773710" cy="1415748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800" kern="100" dirty="0" smtClean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            但</a:t>
            </a:r>
            <a:r>
              <a:rPr lang="zh-CN" altLang="en-US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世上的奇妙雄伟、珍贵奇特、不同寻常的景象，常常在那险阻僻远的地方，而这些地方又是人们很少到达的地方。</a:t>
            </a:r>
            <a:endParaRPr lang="en-US" altLang="zh-CN" sz="2800" kern="100" dirty="0" smtClean="0">
              <a:solidFill>
                <a:srgbClr val="C00000"/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622598" y="3429794"/>
            <a:ext cx="11173882" cy="9987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647707" y="3456931"/>
            <a:ext cx="10993359" cy="68683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瑰怪：珍贵奇特。非常之观：不平凡的景象。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75198" y="1527969"/>
            <a:ext cx="977341" cy="461665"/>
          </a:xfrm>
          <a:prstGeom prst="rect">
            <a:avLst/>
          </a:prstGeom>
          <a:solidFill>
            <a:srgbClr val="B4C7E7"/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 答案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877505" y="1527969"/>
            <a:ext cx="977341" cy="461665"/>
          </a:xfrm>
          <a:prstGeom prst="rect">
            <a:avLst/>
          </a:prstGeom>
          <a:solidFill>
            <a:srgbClr val="B4C7E7"/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 解析</a:t>
            </a:r>
          </a:p>
        </p:txBody>
      </p:sp>
    </p:spTree>
    <p:extLst>
      <p:ext uri="{BB962C8B-B14F-4D97-AF65-F5344CB8AC3E}">
        <p14:creationId xmlns:p14="http://schemas.microsoft.com/office/powerpoint/2010/main" val="3559136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6"/>
                  </p:tgtEl>
                </p:cond>
              </p:nextCondLst>
            </p:seq>
            <p:seq concurrent="1" nextAc="seek">
              <p:cTn id="19" restart="whenNotActive" fill="hold" evtFilter="cancelBubble" nodeType="interactiveSeq">
                <p:stCondLst>
                  <p:cond evt="onClick" delay="0">
                    <p:tgtEl>
                      <p:spTgt spid="4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" fill="hold">
                      <p:stCondLst>
                        <p:cond delay="0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5"/>
                  </p:tgtEl>
                </p:cond>
              </p:nextCondLst>
            </p:seq>
          </p:childTnLst>
        </p:cTn>
      </p:par>
    </p:tnLst>
    <p:bldLst>
      <p:bldP spid="30" grpId="0"/>
      <p:bldP spid="30" grpId="1"/>
      <p:bldP spid="31" grpId="0" animBg="1"/>
      <p:bldP spid="31" grpId="1" animBg="1"/>
      <p:bldP spid="44" grpId="0"/>
      <p:bldP spid="44" grpId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401308" y="737104"/>
            <a:ext cx="11214326" cy="2062079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22.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此所以学者不可以不深思而慎取之也。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译文：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__________________________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_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___________________________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___________________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32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1149783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3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1560221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4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1992269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5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3288413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</a:p>
        </p:txBody>
      </p:sp>
      <p:sp>
        <p:nvSpPr>
          <p:cNvPr id="36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3720461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</a:p>
        </p:txBody>
      </p:sp>
      <p:sp>
        <p:nvSpPr>
          <p:cNvPr id="37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2424317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8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2856365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</a:p>
        </p:txBody>
      </p:sp>
      <p:sp>
        <p:nvSpPr>
          <p:cNvPr id="41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4152509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</a:p>
        </p:txBody>
      </p:sp>
      <p:sp>
        <p:nvSpPr>
          <p:cNvPr id="42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4584557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</a:p>
        </p:txBody>
      </p:sp>
      <p:sp>
        <p:nvSpPr>
          <p:cNvPr id="71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5016605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2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6312749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13</a:t>
            </a:r>
          </a:p>
        </p:txBody>
      </p:sp>
      <p:sp>
        <p:nvSpPr>
          <p:cNvPr id="73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6744797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14</a:t>
            </a:r>
          </a:p>
        </p:txBody>
      </p:sp>
      <p:sp>
        <p:nvSpPr>
          <p:cNvPr id="74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5448653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5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5880701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6" name="Rectangle 21">
            <a:hlinkClick r:id="rId16" action="ppaction://hlinksldjump"/>
          </p:cNvPr>
          <p:cNvSpPr>
            <a:spLocks noChangeArrowheads="1"/>
          </p:cNvSpPr>
          <p:nvPr/>
        </p:nvSpPr>
        <p:spPr bwMode="auto">
          <a:xfrm>
            <a:off x="7176845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15</a:t>
            </a:r>
          </a:p>
        </p:txBody>
      </p:sp>
      <p:sp>
        <p:nvSpPr>
          <p:cNvPr id="77" name="Rectangle 21">
            <a:hlinkClick r:id="rId17" action="ppaction://hlinksldjump"/>
          </p:cNvPr>
          <p:cNvSpPr>
            <a:spLocks noChangeArrowheads="1"/>
          </p:cNvSpPr>
          <p:nvPr/>
        </p:nvSpPr>
        <p:spPr bwMode="auto">
          <a:xfrm>
            <a:off x="8472989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18</a:t>
            </a:r>
          </a:p>
        </p:txBody>
      </p:sp>
      <p:sp>
        <p:nvSpPr>
          <p:cNvPr id="78" name="Rectangle 21">
            <a:hlinkClick r:id="rId18" action="ppaction://hlinksldjump"/>
          </p:cNvPr>
          <p:cNvSpPr>
            <a:spLocks noChangeArrowheads="1"/>
          </p:cNvSpPr>
          <p:nvPr/>
        </p:nvSpPr>
        <p:spPr bwMode="auto">
          <a:xfrm>
            <a:off x="8869077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9" name="Rectangle 21">
            <a:hlinkClick r:id="rId19" action="ppaction://hlinksldjump"/>
          </p:cNvPr>
          <p:cNvSpPr>
            <a:spLocks noChangeArrowheads="1"/>
          </p:cNvSpPr>
          <p:nvPr/>
        </p:nvSpPr>
        <p:spPr bwMode="auto">
          <a:xfrm>
            <a:off x="7608893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0" name="Rectangle 21">
            <a:hlinkClick r:id="rId20" action="ppaction://hlinksldjump"/>
          </p:cNvPr>
          <p:cNvSpPr>
            <a:spLocks noChangeArrowheads="1"/>
          </p:cNvSpPr>
          <p:nvPr/>
        </p:nvSpPr>
        <p:spPr bwMode="auto">
          <a:xfrm>
            <a:off x="8040941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17</a:t>
            </a:r>
          </a:p>
        </p:txBody>
      </p:sp>
      <p:sp>
        <p:nvSpPr>
          <p:cNvPr id="81" name="Rectangle 21">
            <a:hlinkClick r:id="rId21" action="ppaction://hlinksldjump"/>
          </p:cNvPr>
          <p:cNvSpPr>
            <a:spLocks noChangeArrowheads="1"/>
          </p:cNvSpPr>
          <p:nvPr/>
        </p:nvSpPr>
        <p:spPr bwMode="auto">
          <a:xfrm>
            <a:off x="9749609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2" name="Rectangle 21">
            <a:hlinkClick r:id="rId22" action="ppaction://hlinksldjump"/>
          </p:cNvPr>
          <p:cNvSpPr>
            <a:spLocks noChangeArrowheads="1"/>
          </p:cNvSpPr>
          <p:nvPr/>
        </p:nvSpPr>
        <p:spPr bwMode="auto">
          <a:xfrm>
            <a:off x="10202256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solidFill>
                  <a:srgbClr val="0000FF"/>
                </a:solidFill>
                <a:latin typeface="Broadway" pitchFamily="82" charset="0"/>
                <a:ea typeface="楷体" pitchFamily="49" charset="-122"/>
                <a:cs typeface="经典繁仿黑" pitchFamily="49" charset="-122"/>
              </a:rPr>
              <a:t>22</a:t>
            </a:r>
          </a:p>
        </p:txBody>
      </p:sp>
      <p:sp>
        <p:nvSpPr>
          <p:cNvPr id="83" name="Rectangle 21">
            <a:hlinkClick r:id="rId23" action="ppaction://hlinksldjump"/>
          </p:cNvPr>
          <p:cNvSpPr>
            <a:spLocks noChangeArrowheads="1"/>
          </p:cNvSpPr>
          <p:nvPr/>
        </p:nvSpPr>
        <p:spPr bwMode="auto">
          <a:xfrm>
            <a:off x="9317185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4" name="Rectangle 21">
            <a:hlinkClick r:id="rId24" action="ppaction://hlinksldjump"/>
          </p:cNvPr>
          <p:cNvSpPr>
            <a:spLocks noChangeArrowheads="1"/>
          </p:cNvSpPr>
          <p:nvPr/>
        </p:nvSpPr>
        <p:spPr bwMode="auto">
          <a:xfrm>
            <a:off x="10675123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5" name="Rectangle 21">
            <a:hlinkClick r:id="rId25" action="ppaction://hlinksldjump"/>
          </p:cNvPr>
          <p:cNvSpPr>
            <a:spLocks noChangeArrowheads="1"/>
          </p:cNvSpPr>
          <p:nvPr/>
        </p:nvSpPr>
        <p:spPr bwMode="auto">
          <a:xfrm>
            <a:off x="11093377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6" name="Rectangle 21">
            <a:hlinkClick r:id="rId26" action="ppaction://hlinksldjump"/>
          </p:cNvPr>
          <p:cNvSpPr>
            <a:spLocks noChangeArrowheads="1"/>
          </p:cNvSpPr>
          <p:nvPr/>
        </p:nvSpPr>
        <p:spPr bwMode="auto">
          <a:xfrm>
            <a:off x="11531854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23793" y="1269554"/>
            <a:ext cx="10773710" cy="1415748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 smtClean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           </a:t>
            </a:r>
            <a:r>
              <a:rPr lang="zh-CN" altLang="zh-CN" sz="2800" kern="100" dirty="0" smtClean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这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就是今天研究学问</a:t>
            </a:r>
            <a:r>
              <a:rPr lang="en-US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或</a:t>
            </a:r>
            <a:r>
              <a:rPr lang="en-US" altLang="zh-CN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治学</a:t>
            </a:r>
            <a:r>
              <a:rPr lang="en-US" altLang="zh-CN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en-US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的人不可不深入地思考、谨慎地选择的缘故了。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478582" y="2781722"/>
            <a:ext cx="11173882" cy="9987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03691" y="2808859"/>
            <a:ext cx="10993359" cy="68683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所以：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……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的缘故，判断句。慎取：谨慎地采取。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967886" y="981522"/>
            <a:ext cx="977341" cy="461665"/>
          </a:xfrm>
          <a:prstGeom prst="rect">
            <a:avLst/>
          </a:prstGeom>
          <a:solidFill>
            <a:srgbClr val="B4C7E7"/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 答案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8070193" y="981522"/>
            <a:ext cx="977341" cy="461665"/>
          </a:xfrm>
          <a:prstGeom prst="rect">
            <a:avLst/>
          </a:prstGeom>
          <a:solidFill>
            <a:srgbClr val="B4C7E7"/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 解析</a:t>
            </a:r>
          </a:p>
        </p:txBody>
      </p:sp>
    </p:spTree>
    <p:extLst>
      <p:ext uri="{BB962C8B-B14F-4D97-AF65-F5344CB8AC3E}">
        <p14:creationId xmlns:p14="http://schemas.microsoft.com/office/powerpoint/2010/main" val="3559136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6"/>
                  </p:tgtEl>
                </p:cond>
              </p:nextCondLst>
            </p:seq>
            <p:seq concurrent="1" nextAc="seek">
              <p:cTn id="19" restart="whenNotActive" fill="hold" evtFilter="cancelBubble" nodeType="interactiveSeq">
                <p:stCondLst>
                  <p:cond evt="onClick" delay="0">
                    <p:tgtEl>
                      <p:spTgt spid="4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" fill="hold">
                      <p:stCondLst>
                        <p:cond delay="0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5"/>
                  </p:tgtEl>
                </p:cond>
              </p:nextCondLst>
            </p:seq>
          </p:childTnLst>
        </p:cTn>
      </p:par>
    </p:tnLst>
    <p:bldLst>
      <p:bldP spid="30" grpId="0"/>
      <p:bldP spid="30" grpId="1"/>
      <p:bldP spid="31" grpId="0" animBg="1"/>
      <p:bldP spid="31" grpId="1" animBg="1"/>
      <p:bldP spid="44" grpId="0"/>
      <p:bldP spid="44" grpId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401308" y="727711"/>
            <a:ext cx="11214326" cy="335474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b="1" kern="100" dirty="0">
                <a:solidFill>
                  <a:srgbClr val="0000FF"/>
                </a:solidFill>
                <a:latin typeface="+mj-ea"/>
                <a:ea typeface="+mj-ea"/>
                <a:cs typeface="Times New Roman"/>
              </a:rPr>
              <a:t>六、默写常见的名句名篇</a:t>
            </a:r>
            <a:endParaRPr lang="zh-CN" altLang="zh-CN" sz="1050" b="1" kern="100" dirty="0">
              <a:solidFill>
                <a:srgbClr val="0000FF"/>
              </a:solidFill>
              <a:latin typeface="+mj-ea"/>
              <a:ea typeface="+mj-ea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b="1" kern="100" dirty="0">
                <a:latin typeface="Times New Roman"/>
                <a:ea typeface="华文细黑"/>
                <a:cs typeface="Times New Roman"/>
              </a:rPr>
              <a:t>补写出下列名句名篇中的空缺部分</a:t>
            </a:r>
            <a:endParaRPr lang="zh-CN" altLang="zh-CN" sz="1050" b="1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23.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群贤毕至，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___________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。此地有崇山峻岭，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___________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，又有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__________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，映带左右。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固知一死生为虚诞，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______________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。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《兰亭集序》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3007097" y="1918559"/>
            <a:ext cx="2007989" cy="719147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少长咸集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pic>
        <p:nvPicPr>
          <p:cNvPr id="43" name="图片 4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7534" y="5503233"/>
            <a:ext cx="3066035" cy="950897"/>
          </a:xfrm>
          <a:prstGeom prst="rect">
            <a:avLst/>
          </a:prstGeom>
        </p:spPr>
      </p:pic>
      <p:sp>
        <p:nvSpPr>
          <p:cNvPr id="32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1149783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3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1560221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4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1992269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5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3288413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</a:p>
        </p:txBody>
      </p:sp>
      <p:sp>
        <p:nvSpPr>
          <p:cNvPr id="36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3720461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</a:p>
        </p:txBody>
      </p:sp>
      <p:sp>
        <p:nvSpPr>
          <p:cNvPr id="37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2424317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8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2856365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</a:p>
        </p:txBody>
      </p:sp>
      <p:sp>
        <p:nvSpPr>
          <p:cNvPr id="41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4152509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</a:p>
        </p:txBody>
      </p:sp>
      <p:sp>
        <p:nvSpPr>
          <p:cNvPr id="42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4584557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</a:p>
        </p:txBody>
      </p:sp>
      <p:sp>
        <p:nvSpPr>
          <p:cNvPr id="71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5016605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2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6312749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13</a:t>
            </a:r>
          </a:p>
        </p:txBody>
      </p:sp>
      <p:sp>
        <p:nvSpPr>
          <p:cNvPr id="73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6744797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14</a:t>
            </a:r>
          </a:p>
        </p:txBody>
      </p:sp>
      <p:sp>
        <p:nvSpPr>
          <p:cNvPr id="74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5448653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5" name="Rectangle 21">
            <a:hlinkClick r:id="rId16" action="ppaction://hlinksldjump"/>
          </p:cNvPr>
          <p:cNvSpPr>
            <a:spLocks noChangeArrowheads="1"/>
          </p:cNvSpPr>
          <p:nvPr/>
        </p:nvSpPr>
        <p:spPr bwMode="auto">
          <a:xfrm>
            <a:off x="5880701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6" name="Rectangle 21">
            <a:hlinkClick r:id="rId17" action="ppaction://hlinksldjump"/>
          </p:cNvPr>
          <p:cNvSpPr>
            <a:spLocks noChangeArrowheads="1"/>
          </p:cNvSpPr>
          <p:nvPr/>
        </p:nvSpPr>
        <p:spPr bwMode="auto">
          <a:xfrm>
            <a:off x="7176845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15</a:t>
            </a:r>
          </a:p>
        </p:txBody>
      </p:sp>
      <p:sp>
        <p:nvSpPr>
          <p:cNvPr id="77" name="Rectangle 21">
            <a:hlinkClick r:id="rId18" action="ppaction://hlinksldjump"/>
          </p:cNvPr>
          <p:cNvSpPr>
            <a:spLocks noChangeArrowheads="1"/>
          </p:cNvSpPr>
          <p:nvPr/>
        </p:nvSpPr>
        <p:spPr bwMode="auto">
          <a:xfrm>
            <a:off x="8472989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18</a:t>
            </a:r>
          </a:p>
        </p:txBody>
      </p:sp>
      <p:sp>
        <p:nvSpPr>
          <p:cNvPr id="78" name="Rectangle 21">
            <a:hlinkClick r:id="rId19" action="ppaction://hlinksldjump"/>
          </p:cNvPr>
          <p:cNvSpPr>
            <a:spLocks noChangeArrowheads="1"/>
          </p:cNvSpPr>
          <p:nvPr/>
        </p:nvSpPr>
        <p:spPr bwMode="auto">
          <a:xfrm>
            <a:off x="8869077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9" name="Rectangle 21">
            <a:hlinkClick r:id="rId20" action="ppaction://hlinksldjump"/>
          </p:cNvPr>
          <p:cNvSpPr>
            <a:spLocks noChangeArrowheads="1"/>
          </p:cNvSpPr>
          <p:nvPr/>
        </p:nvSpPr>
        <p:spPr bwMode="auto">
          <a:xfrm>
            <a:off x="7608893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0" name="Rectangle 21">
            <a:hlinkClick r:id="rId21" action="ppaction://hlinksldjump"/>
          </p:cNvPr>
          <p:cNvSpPr>
            <a:spLocks noChangeArrowheads="1"/>
          </p:cNvSpPr>
          <p:nvPr/>
        </p:nvSpPr>
        <p:spPr bwMode="auto">
          <a:xfrm>
            <a:off x="8040941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17</a:t>
            </a:r>
          </a:p>
        </p:txBody>
      </p:sp>
      <p:sp>
        <p:nvSpPr>
          <p:cNvPr id="81" name="Rectangle 21">
            <a:hlinkClick r:id="rId22" action="ppaction://hlinksldjump"/>
          </p:cNvPr>
          <p:cNvSpPr>
            <a:spLocks noChangeArrowheads="1"/>
          </p:cNvSpPr>
          <p:nvPr/>
        </p:nvSpPr>
        <p:spPr bwMode="auto">
          <a:xfrm>
            <a:off x="9749609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2" name="Rectangle 21">
            <a:hlinkClick r:id="rId23" action="ppaction://hlinksldjump"/>
          </p:cNvPr>
          <p:cNvSpPr>
            <a:spLocks noChangeArrowheads="1"/>
          </p:cNvSpPr>
          <p:nvPr/>
        </p:nvSpPr>
        <p:spPr bwMode="auto">
          <a:xfrm>
            <a:off x="10202256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3" name="Rectangle 21">
            <a:hlinkClick r:id="rId24" action="ppaction://hlinksldjump"/>
          </p:cNvPr>
          <p:cNvSpPr>
            <a:spLocks noChangeArrowheads="1"/>
          </p:cNvSpPr>
          <p:nvPr/>
        </p:nvSpPr>
        <p:spPr bwMode="auto">
          <a:xfrm>
            <a:off x="9317185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4" name="Rectangle 21">
            <a:hlinkClick r:id="rId25" action="ppaction://hlinksldjump"/>
          </p:cNvPr>
          <p:cNvSpPr>
            <a:spLocks noChangeArrowheads="1"/>
          </p:cNvSpPr>
          <p:nvPr/>
        </p:nvSpPr>
        <p:spPr bwMode="auto">
          <a:xfrm>
            <a:off x="10675123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solidFill>
                  <a:srgbClr val="0000FF"/>
                </a:solidFill>
                <a:latin typeface="Broadway" pitchFamily="82" charset="0"/>
                <a:ea typeface="楷体" pitchFamily="49" charset="-122"/>
                <a:cs typeface="经典繁仿黑" pitchFamily="49" charset="-122"/>
              </a:rPr>
              <a:t>23</a:t>
            </a:r>
          </a:p>
        </p:txBody>
      </p:sp>
      <p:sp>
        <p:nvSpPr>
          <p:cNvPr id="85" name="Rectangle 21">
            <a:hlinkClick r:id="rId26" action="ppaction://hlinksldjump"/>
          </p:cNvPr>
          <p:cNvSpPr>
            <a:spLocks noChangeArrowheads="1"/>
          </p:cNvSpPr>
          <p:nvPr/>
        </p:nvSpPr>
        <p:spPr bwMode="auto">
          <a:xfrm>
            <a:off x="11093377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6" name="Rectangle 21">
            <a:hlinkClick r:id="rId27" action="ppaction://hlinksldjump"/>
          </p:cNvPr>
          <p:cNvSpPr>
            <a:spLocks noChangeArrowheads="1"/>
          </p:cNvSpPr>
          <p:nvPr/>
        </p:nvSpPr>
        <p:spPr bwMode="auto">
          <a:xfrm>
            <a:off x="11531854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8471470" y="1918559"/>
            <a:ext cx="2007989" cy="719147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茂林修竹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622598" y="2566631"/>
            <a:ext cx="2007989" cy="719147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清流激湍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3665539" y="3141762"/>
            <a:ext cx="2429667" cy="722817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齐彭殇为妄作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559136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3"/>
                  </p:tgtEl>
                </p:cond>
              </p:nextCondLst>
            </p:seq>
          </p:childTnLst>
        </p:cTn>
      </p:par>
    </p:tnLst>
    <p:bldLst>
      <p:bldP spid="39" grpId="0"/>
      <p:bldP spid="39" grpId="1"/>
      <p:bldP spid="30" grpId="0"/>
      <p:bldP spid="30" grpId="1"/>
      <p:bldP spid="31" grpId="0"/>
      <p:bldP spid="31" grpId="1"/>
      <p:bldP spid="44" grpId="0"/>
      <p:bldP spid="44" grpId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401308" y="727711"/>
            <a:ext cx="11214326" cy="335474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24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._________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，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水光接天。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_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_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。浩浩乎如冯虚御风，而不知其所止。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桂棹兮兰桨，击空明兮溯流光。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__________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___________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_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_____________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_____________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。哀吾生之须臾，羡长江之无穷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  <a:p>
            <a:pPr algn="r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《赤壁赋》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982638" y="622415"/>
            <a:ext cx="1807372" cy="719147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白露横江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pic>
        <p:nvPicPr>
          <p:cNvPr id="43" name="图片 4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7534" y="5503233"/>
            <a:ext cx="3066035" cy="950897"/>
          </a:xfrm>
          <a:prstGeom prst="rect">
            <a:avLst/>
          </a:prstGeom>
        </p:spPr>
      </p:pic>
      <p:sp>
        <p:nvSpPr>
          <p:cNvPr id="32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1149783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3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1560221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4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1992269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5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3288413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</a:p>
        </p:txBody>
      </p:sp>
      <p:sp>
        <p:nvSpPr>
          <p:cNvPr id="36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3720461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</a:p>
        </p:txBody>
      </p:sp>
      <p:sp>
        <p:nvSpPr>
          <p:cNvPr id="37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2424317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8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2856365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</a:p>
        </p:txBody>
      </p:sp>
      <p:sp>
        <p:nvSpPr>
          <p:cNvPr id="41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4152509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</a:p>
        </p:txBody>
      </p:sp>
      <p:sp>
        <p:nvSpPr>
          <p:cNvPr id="42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4584557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</a:p>
        </p:txBody>
      </p:sp>
      <p:sp>
        <p:nvSpPr>
          <p:cNvPr id="71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5016605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2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6312749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13</a:t>
            </a:r>
          </a:p>
        </p:txBody>
      </p:sp>
      <p:sp>
        <p:nvSpPr>
          <p:cNvPr id="73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6744797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14</a:t>
            </a:r>
          </a:p>
        </p:txBody>
      </p:sp>
      <p:sp>
        <p:nvSpPr>
          <p:cNvPr id="74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5448653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5" name="Rectangle 21">
            <a:hlinkClick r:id="rId16" action="ppaction://hlinksldjump"/>
          </p:cNvPr>
          <p:cNvSpPr>
            <a:spLocks noChangeArrowheads="1"/>
          </p:cNvSpPr>
          <p:nvPr/>
        </p:nvSpPr>
        <p:spPr bwMode="auto">
          <a:xfrm>
            <a:off x="5880701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6" name="Rectangle 21">
            <a:hlinkClick r:id="rId17" action="ppaction://hlinksldjump"/>
          </p:cNvPr>
          <p:cNvSpPr>
            <a:spLocks noChangeArrowheads="1"/>
          </p:cNvSpPr>
          <p:nvPr/>
        </p:nvSpPr>
        <p:spPr bwMode="auto">
          <a:xfrm>
            <a:off x="7176845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15</a:t>
            </a:r>
          </a:p>
        </p:txBody>
      </p:sp>
      <p:sp>
        <p:nvSpPr>
          <p:cNvPr id="77" name="Rectangle 21">
            <a:hlinkClick r:id="rId18" action="ppaction://hlinksldjump"/>
          </p:cNvPr>
          <p:cNvSpPr>
            <a:spLocks noChangeArrowheads="1"/>
          </p:cNvSpPr>
          <p:nvPr/>
        </p:nvSpPr>
        <p:spPr bwMode="auto">
          <a:xfrm>
            <a:off x="8472989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18</a:t>
            </a:r>
          </a:p>
        </p:txBody>
      </p:sp>
      <p:sp>
        <p:nvSpPr>
          <p:cNvPr id="78" name="Rectangle 21">
            <a:hlinkClick r:id="rId19" action="ppaction://hlinksldjump"/>
          </p:cNvPr>
          <p:cNvSpPr>
            <a:spLocks noChangeArrowheads="1"/>
          </p:cNvSpPr>
          <p:nvPr/>
        </p:nvSpPr>
        <p:spPr bwMode="auto">
          <a:xfrm>
            <a:off x="8869077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9" name="Rectangle 21">
            <a:hlinkClick r:id="rId20" action="ppaction://hlinksldjump"/>
          </p:cNvPr>
          <p:cNvSpPr>
            <a:spLocks noChangeArrowheads="1"/>
          </p:cNvSpPr>
          <p:nvPr/>
        </p:nvSpPr>
        <p:spPr bwMode="auto">
          <a:xfrm>
            <a:off x="7608893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0" name="Rectangle 21">
            <a:hlinkClick r:id="rId21" action="ppaction://hlinksldjump"/>
          </p:cNvPr>
          <p:cNvSpPr>
            <a:spLocks noChangeArrowheads="1"/>
          </p:cNvSpPr>
          <p:nvPr/>
        </p:nvSpPr>
        <p:spPr bwMode="auto">
          <a:xfrm>
            <a:off x="8040941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17</a:t>
            </a:r>
          </a:p>
        </p:txBody>
      </p:sp>
      <p:sp>
        <p:nvSpPr>
          <p:cNvPr id="81" name="Rectangle 21">
            <a:hlinkClick r:id="rId22" action="ppaction://hlinksldjump"/>
          </p:cNvPr>
          <p:cNvSpPr>
            <a:spLocks noChangeArrowheads="1"/>
          </p:cNvSpPr>
          <p:nvPr/>
        </p:nvSpPr>
        <p:spPr bwMode="auto">
          <a:xfrm>
            <a:off x="9749609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2" name="Rectangle 21">
            <a:hlinkClick r:id="rId23" action="ppaction://hlinksldjump"/>
          </p:cNvPr>
          <p:cNvSpPr>
            <a:spLocks noChangeArrowheads="1"/>
          </p:cNvSpPr>
          <p:nvPr/>
        </p:nvSpPr>
        <p:spPr bwMode="auto">
          <a:xfrm>
            <a:off x="10202256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3" name="Rectangle 21">
            <a:hlinkClick r:id="rId24" action="ppaction://hlinksldjump"/>
          </p:cNvPr>
          <p:cNvSpPr>
            <a:spLocks noChangeArrowheads="1"/>
          </p:cNvSpPr>
          <p:nvPr/>
        </p:nvSpPr>
        <p:spPr bwMode="auto">
          <a:xfrm>
            <a:off x="9317185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4" name="Rectangle 21">
            <a:hlinkClick r:id="rId25" action="ppaction://hlinksldjump"/>
          </p:cNvPr>
          <p:cNvSpPr>
            <a:spLocks noChangeArrowheads="1"/>
          </p:cNvSpPr>
          <p:nvPr/>
        </p:nvSpPr>
        <p:spPr bwMode="auto">
          <a:xfrm>
            <a:off x="10675123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5" name="Rectangle 21">
            <a:hlinkClick r:id="rId26" action="ppaction://hlinksldjump"/>
          </p:cNvPr>
          <p:cNvSpPr>
            <a:spLocks noChangeArrowheads="1"/>
          </p:cNvSpPr>
          <p:nvPr/>
        </p:nvSpPr>
        <p:spPr bwMode="auto">
          <a:xfrm>
            <a:off x="11093377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solidFill>
                  <a:srgbClr val="0000FF"/>
                </a:solidFill>
                <a:latin typeface="Broadway" pitchFamily="82" charset="0"/>
                <a:ea typeface="楷体" pitchFamily="49" charset="-122"/>
                <a:cs typeface="经典繁仿黑" pitchFamily="49" charset="-122"/>
              </a:rPr>
              <a:t>24</a:t>
            </a:r>
          </a:p>
        </p:txBody>
      </p:sp>
      <p:sp>
        <p:nvSpPr>
          <p:cNvPr id="86" name="Rectangle 21">
            <a:hlinkClick r:id="rId27" action="ppaction://hlinksldjump"/>
          </p:cNvPr>
          <p:cNvSpPr>
            <a:spLocks noChangeArrowheads="1"/>
          </p:cNvSpPr>
          <p:nvPr/>
        </p:nvSpPr>
        <p:spPr bwMode="auto">
          <a:xfrm>
            <a:off x="11531854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4583038" y="621482"/>
            <a:ext cx="2405612" cy="722817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纵一苇之所如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7247334" y="631007"/>
            <a:ext cx="2405612" cy="722817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凌万顷之茫然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345778" y="1933939"/>
            <a:ext cx="2405612" cy="722817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渺渺兮予怀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7578026" y="1917626"/>
            <a:ext cx="2909668" cy="812506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望美人兮天一方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478582" y="2545280"/>
            <a:ext cx="2909668" cy="719147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寄蜉蝣于天地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3185538" y="2566631"/>
            <a:ext cx="2909668" cy="719147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渺沧海之一粟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559136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3"/>
                  </p:tgtEl>
                </p:cond>
              </p:nextCondLst>
            </p:seq>
          </p:childTnLst>
        </p:cTn>
      </p:par>
    </p:tnLst>
    <p:bldLst>
      <p:bldP spid="39" grpId="0"/>
      <p:bldP spid="39" grpId="1"/>
      <p:bldP spid="30" grpId="0"/>
      <p:bldP spid="30" grpId="1"/>
      <p:bldP spid="31" grpId="0"/>
      <p:bldP spid="31" grpId="1"/>
      <p:bldP spid="44" grpId="0"/>
      <p:bldP spid="44" grpId="1"/>
      <p:bldP spid="45" grpId="0"/>
      <p:bldP spid="45" grpId="1"/>
      <p:bldP spid="46" grpId="0"/>
      <p:bldP spid="46" grpId="1"/>
      <p:bldP spid="47" grpId="0"/>
      <p:bldP spid="47" grpId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608537" y="1005934"/>
            <a:ext cx="11103293" cy="1415748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25.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而世之奇伟、瑰怪、非常之观，常在于险远，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_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____________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_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。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《游褒禅山记》</a:t>
            </a:r>
            <a:r>
              <a:rPr lang="en-US" altLang="zh-CN" sz="2800" kern="100" smtClean="0">
                <a:latin typeface="Times New Roman"/>
                <a:ea typeface="华文细黑"/>
                <a:cs typeface="Courier New"/>
              </a:rPr>
              <a:t>)</a:t>
            </a:r>
          </a:p>
        </p:txBody>
      </p:sp>
      <p:sp>
        <p:nvSpPr>
          <p:cNvPr id="39" name="矩形 38"/>
          <p:cNvSpPr/>
          <p:nvPr/>
        </p:nvSpPr>
        <p:spPr>
          <a:xfrm>
            <a:off x="8661002" y="900638"/>
            <a:ext cx="2969295" cy="719147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而人之所罕至焉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pic>
        <p:nvPicPr>
          <p:cNvPr id="43" name="图片 4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7534" y="5503233"/>
            <a:ext cx="3066035" cy="950897"/>
          </a:xfrm>
          <a:prstGeom prst="rect">
            <a:avLst/>
          </a:prstGeom>
        </p:spPr>
      </p:pic>
      <p:sp>
        <p:nvSpPr>
          <p:cNvPr id="32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1149783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3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1560221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4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1992269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5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3288413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</a:p>
        </p:txBody>
      </p:sp>
      <p:sp>
        <p:nvSpPr>
          <p:cNvPr id="36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3720461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</a:p>
        </p:txBody>
      </p:sp>
      <p:sp>
        <p:nvSpPr>
          <p:cNvPr id="37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2424317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8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2856365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</a:p>
        </p:txBody>
      </p:sp>
      <p:sp>
        <p:nvSpPr>
          <p:cNvPr id="41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4152509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</a:p>
        </p:txBody>
      </p:sp>
      <p:sp>
        <p:nvSpPr>
          <p:cNvPr id="42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4584557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</a:p>
        </p:txBody>
      </p:sp>
      <p:sp>
        <p:nvSpPr>
          <p:cNvPr id="71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5016605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2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6312749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13</a:t>
            </a:r>
          </a:p>
        </p:txBody>
      </p:sp>
      <p:sp>
        <p:nvSpPr>
          <p:cNvPr id="73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6744797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14</a:t>
            </a:r>
          </a:p>
        </p:txBody>
      </p:sp>
      <p:sp>
        <p:nvSpPr>
          <p:cNvPr id="74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5448653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5" name="Rectangle 21">
            <a:hlinkClick r:id="rId16" action="ppaction://hlinksldjump"/>
          </p:cNvPr>
          <p:cNvSpPr>
            <a:spLocks noChangeArrowheads="1"/>
          </p:cNvSpPr>
          <p:nvPr/>
        </p:nvSpPr>
        <p:spPr bwMode="auto">
          <a:xfrm>
            <a:off x="5880701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6" name="Rectangle 21">
            <a:hlinkClick r:id="rId17" action="ppaction://hlinksldjump"/>
          </p:cNvPr>
          <p:cNvSpPr>
            <a:spLocks noChangeArrowheads="1"/>
          </p:cNvSpPr>
          <p:nvPr/>
        </p:nvSpPr>
        <p:spPr bwMode="auto">
          <a:xfrm>
            <a:off x="7176845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15</a:t>
            </a:r>
          </a:p>
        </p:txBody>
      </p:sp>
      <p:sp>
        <p:nvSpPr>
          <p:cNvPr id="77" name="Rectangle 21">
            <a:hlinkClick r:id="rId18" action="ppaction://hlinksldjump"/>
          </p:cNvPr>
          <p:cNvSpPr>
            <a:spLocks noChangeArrowheads="1"/>
          </p:cNvSpPr>
          <p:nvPr/>
        </p:nvSpPr>
        <p:spPr bwMode="auto">
          <a:xfrm>
            <a:off x="8472989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18</a:t>
            </a:r>
          </a:p>
        </p:txBody>
      </p:sp>
      <p:sp>
        <p:nvSpPr>
          <p:cNvPr id="78" name="Rectangle 21">
            <a:hlinkClick r:id="rId19" action="ppaction://hlinksldjump"/>
          </p:cNvPr>
          <p:cNvSpPr>
            <a:spLocks noChangeArrowheads="1"/>
          </p:cNvSpPr>
          <p:nvPr/>
        </p:nvSpPr>
        <p:spPr bwMode="auto">
          <a:xfrm>
            <a:off x="8869077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9" name="Rectangle 21">
            <a:hlinkClick r:id="rId20" action="ppaction://hlinksldjump"/>
          </p:cNvPr>
          <p:cNvSpPr>
            <a:spLocks noChangeArrowheads="1"/>
          </p:cNvSpPr>
          <p:nvPr/>
        </p:nvSpPr>
        <p:spPr bwMode="auto">
          <a:xfrm>
            <a:off x="7608893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0" name="Rectangle 21">
            <a:hlinkClick r:id="rId21" action="ppaction://hlinksldjump"/>
          </p:cNvPr>
          <p:cNvSpPr>
            <a:spLocks noChangeArrowheads="1"/>
          </p:cNvSpPr>
          <p:nvPr/>
        </p:nvSpPr>
        <p:spPr bwMode="auto">
          <a:xfrm>
            <a:off x="8040941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17</a:t>
            </a:r>
          </a:p>
        </p:txBody>
      </p:sp>
      <p:sp>
        <p:nvSpPr>
          <p:cNvPr id="81" name="Rectangle 21">
            <a:hlinkClick r:id="rId22" action="ppaction://hlinksldjump"/>
          </p:cNvPr>
          <p:cNvSpPr>
            <a:spLocks noChangeArrowheads="1"/>
          </p:cNvSpPr>
          <p:nvPr/>
        </p:nvSpPr>
        <p:spPr bwMode="auto">
          <a:xfrm>
            <a:off x="9749609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2" name="Rectangle 21">
            <a:hlinkClick r:id="rId23" action="ppaction://hlinksldjump"/>
          </p:cNvPr>
          <p:cNvSpPr>
            <a:spLocks noChangeArrowheads="1"/>
          </p:cNvSpPr>
          <p:nvPr/>
        </p:nvSpPr>
        <p:spPr bwMode="auto">
          <a:xfrm>
            <a:off x="10202256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3" name="Rectangle 21">
            <a:hlinkClick r:id="rId24" action="ppaction://hlinksldjump"/>
          </p:cNvPr>
          <p:cNvSpPr>
            <a:spLocks noChangeArrowheads="1"/>
          </p:cNvSpPr>
          <p:nvPr/>
        </p:nvSpPr>
        <p:spPr bwMode="auto">
          <a:xfrm>
            <a:off x="9317185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4" name="Rectangle 21">
            <a:hlinkClick r:id="rId25" action="ppaction://hlinksldjump"/>
          </p:cNvPr>
          <p:cNvSpPr>
            <a:spLocks noChangeArrowheads="1"/>
          </p:cNvSpPr>
          <p:nvPr/>
        </p:nvSpPr>
        <p:spPr bwMode="auto">
          <a:xfrm>
            <a:off x="10675123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5" name="Rectangle 21">
            <a:hlinkClick r:id="rId26" action="ppaction://hlinksldjump"/>
          </p:cNvPr>
          <p:cNvSpPr>
            <a:spLocks noChangeArrowheads="1"/>
          </p:cNvSpPr>
          <p:nvPr/>
        </p:nvSpPr>
        <p:spPr bwMode="auto">
          <a:xfrm>
            <a:off x="11093377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6" name="Rectangle 21">
            <a:hlinkClick r:id="rId27" action="ppaction://hlinksldjump"/>
          </p:cNvPr>
          <p:cNvSpPr>
            <a:spLocks noChangeArrowheads="1"/>
          </p:cNvSpPr>
          <p:nvPr/>
        </p:nvSpPr>
        <p:spPr bwMode="auto">
          <a:xfrm>
            <a:off x="11531854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solidFill>
                  <a:srgbClr val="0000FF"/>
                </a:solidFill>
                <a:latin typeface="Broadway" pitchFamily="82" charset="0"/>
                <a:ea typeface="楷体" pitchFamily="49" charset="-122"/>
                <a:cs typeface="经典繁仿黑" pitchFamily="49" charset="-122"/>
              </a:rPr>
              <a:t>25</a:t>
            </a:r>
          </a:p>
        </p:txBody>
      </p:sp>
      <p:sp>
        <p:nvSpPr>
          <p:cNvPr id="30" name="矩形 29"/>
          <p:cNvSpPr/>
          <p:nvPr/>
        </p:nvSpPr>
        <p:spPr>
          <a:xfrm>
            <a:off x="669255" y="1547777"/>
            <a:ext cx="3481735" cy="767669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故非有志者不能至也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559136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3"/>
                  </p:tgtEl>
                </p:cond>
              </p:nextCondLst>
            </p:seq>
          </p:childTnLst>
        </p:cTn>
      </p:par>
    </p:tnLst>
    <p:bldLst>
      <p:bldP spid="39" grpId="0"/>
      <p:bldP spid="39" grpId="1"/>
      <p:bldP spid="30" grpId="0"/>
      <p:bldP spid="30" grpId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3" descr="C:\Users\Administrator\Desktop\新建文件夹1.19\图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4982" y="0"/>
            <a:ext cx="12270868" cy="6886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" name="组合 17"/>
          <p:cNvGrpSpPr/>
          <p:nvPr/>
        </p:nvGrpSpPr>
        <p:grpSpPr>
          <a:xfrm>
            <a:off x="8343" y="3707638"/>
            <a:ext cx="12192000" cy="1375395"/>
            <a:chOff x="-1524000" y="2705990"/>
            <a:chExt cx="12192000" cy="1375395"/>
          </a:xfrm>
        </p:grpSpPr>
        <p:cxnSp>
          <p:nvCxnSpPr>
            <p:cNvPr id="21" name="直接连接符 20"/>
            <p:cNvCxnSpPr/>
            <p:nvPr/>
          </p:nvCxnSpPr>
          <p:spPr>
            <a:xfrm>
              <a:off x="0" y="2807930"/>
              <a:ext cx="9144000" cy="0"/>
            </a:xfrm>
            <a:prstGeom prst="line">
              <a:avLst/>
            </a:prstGeom>
            <a:ln>
              <a:solidFill>
                <a:schemeClr val="bg1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组合 21"/>
            <p:cNvGrpSpPr/>
            <p:nvPr/>
          </p:nvGrpSpPr>
          <p:grpSpPr>
            <a:xfrm>
              <a:off x="-1524000" y="2705990"/>
              <a:ext cx="12192000" cy="1375395"/>
              <a:chOff x="-1524000" y="2705990"/>
              <a:chExt cx="12192000" cy="1375395"/>
            </a:xfrm>
          </p:grpSpPr>
          <p:sp>
            <p:nvSpPr>
              <p:cNvPr id="23" name="矩形 22"/>
              <p:cNvSpPr/>
              <p:nvPr/>
            </p:nvSpPr>
            <p:spPr>
              <a:xfrm>
                <a:off x="-1524000" y="2705990"/>
                <a:ext cx="12192000" cy="1292787"/>
              </a:xfrm>
              <a:prstGeom prst="rect">
                <a:avLst/>
              </a:prstGeom>
              <a:solidFill>
                <a:schemeClr val="bg1">
                  <a:alpha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3985218" y="3998778"/>
                <a:ext cx="6682781" cy="82606"/>
              </a:xfrm>
              <a:prstGeom prst="rect">
                <a:avLst/>
              </a:prstGeom>
              <a:solidFill>
                <a:srgbClr val="FFC000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-1524000" y="3998777"/>
                <a:ext cx="5509219" cy="82608"/>
              </a:xfrm>
              <a:prstGeom prst="rect">
                <a:avLst/>
              </a:prstGeom>
              <a:solidFill>
                <a:srgbClr val="92D050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26" name="图片 2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07" r="75889" b="6437"/>
          <a:stretch/>
        </p:blipFill>
        <p:spPr>
          <a:xfrm>
            <a:off x="1485346" y="3627150"/>
            <a:ext cx="1440612" cy="1536473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66" r="76101" b="6437"/>
          <a:stretch/>
        </p:blipFill>
        <p:spPr>
          <a:xfrm>
            <a:off x="1505548" y="3635658"/>
            <a:ext cx="1383104" cy="1438721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3987002" y="3645818"/>
            <a:ext cx="4648455" cy="886749"/>
          </a:xfrm>
          <a:prstGeom prst="rect">
            <a:avLst/>
          </a:prstGeom>
        </p:spPr>
        <p:txBody>
          <a:bodyPr wrap="square" lIns="91410" tIns="45704" rIns="91410" bIns="45704">
            <a:spAutoFit/>
          </a:bodyPr>
          <a:lstStyle/>
          <a:p>
            <a:pPr algn="ctr">
              <a:lnSpc>
                <a:spcPct val="130000"/>
              </a:lnSpc>
              <a:defRPr/>
            </a:pPr>
            <a:r>
              <a:rPr lang="zh-CN" altLang="en-US" sz="4400" b="1" dirty="0" smtClean="0">
                <a:solidFill>
                  <a:srgbClr val="0000FF"/>
                </a:solidFill>
                <a:effectLst/>
                <a:latin typeface="微软雅黑" pitchFamily="34" charset="-122"/>
                <a:ea typeface="微软雅黑" pitchFamily="34" charset="-122"/>
              </a:rPr>
              <a:t>本课结束</a:t>
            </a:r>
            <a:endParaRPr lang="zh-CN" altLang="en-US" sz="4400" b="1" dirty="0">
              <a:solidFill>
                <a:srgbClr val="0000FF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标题 1"/>
          <p:cNvSpPr txBox="1">
            <a:spLocks/>
          </p:cNvSpPr>
          <p:nvPr/>
        </p:nvSpPr>
        <p:spPr>
          <a:xfrm>
            <a:off x="2806362" y="4267584"/>
            <a:ext cx="7465308" cy="913055"/>
          </a:xfrm>
          <a:prstGeom prst="rect">
            <a:avLst/>
          </a:prstGeom>
        </p:spPr>
        <p:txBody>
          <a:bodyPr vert="horz" lIns="91412" tIns="45707" rIns="91412" bIns="45707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更多精彩内容请登录：</a:t>
            </a:r>
            <a:r>
              <a:rPr lang="en-US" altLang="zh-CN" sz="2700" b="1" dirty="0" err="1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www.91taoke.com</a:t>
            </a:r>
            <a:endParaRPr lang="zh-CN" altLang="en-US" sz="2700" b="1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82032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367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0">
                                          <p:stCondLst>
                                            <p:cond delay="487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24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0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24" decel="50000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0">
                                          <p:stCondLst>
                                            <p:cond delay="1231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24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0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24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825759" y="765498"/>
            <a:ext cx="10670047" cy="2625823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3.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修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禊事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也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禊事：古代的一种风俗，三月三日人们到水边洗濯，嬉游，以祈福消灾。禊，一种祭礼。古时以三月上旬的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巳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日为修禊日；三国魏以后用三月三日，不再用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巳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日。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22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1149783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23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1560221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24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1992269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solidFill>
                  <a:srgbClr val="0000FF"/>
                </a:solidFill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36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3288413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7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3720461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8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2424317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9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2856365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1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4152509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2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4584557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3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5016605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4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6312749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5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6744797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6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5448653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7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5880701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8" name="Rectangle 21">
            <a:hlinkClick r:id="rId16" action="ppaction://hlinksldjump"/>
          </p:cNvPr>
          <p:cNvSpPr>
            <a:spLocks noChangeArrowheads="1"/>
          </p:cNvSpPr>
          <p:nvPr/>
        </p:nvSpPr>
        <p:spPr bwMode="auto">
          <a:xfrm>
            <a:off x="7176845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9" name="Rectangle 21">
            <a:hlinkClick r:id="rId17" action="ppaction://hlinksldjump"/>
          </p:cNvPr>
          <p:cNvSpPr>
            <a:spLocks noChangeArrowheads="1"/>
          </p:cNvSpPr>
          <p:nvPr/>
        </p:nvSpPr>
        <p:spPr bwMode="auto">
          <a:xfrm>
            <a:off x="8472989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0" name="Rectangle 21">
            <a:hlinkClick r:id="rId18" action="ppaction://hlinksldjump"/>
          </p:cNvPr>
          <p:cNvSpPr>
            <a:spLocks noChangeArrowheads="1"/>
          </p:cNvSpPr>
          <p:nvPr/>
        </p:nvSpPr>
        <p:spPr bwMode="auto">
          <a:xfrm>
            <a:off x="8869077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1" name="Rectangle 21">
            <a:hlinkClick r:id="rId19" action="ppaction://hlinksldjump"/>
          </p:cNvPr>
          <p:cNvSpPr>
            <a:spLocks noChangeArrowheads="1"/>
          </p:cNvSpPr>
          <p:nvPr/>
        </p:nvSpPr>
        <p:spPr bwMode="auto">
          <a:xfrm>
            <a:off x="7608893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2" name="Rectangle 21">
            <a:hlinkClick r:id="rId20" action="ppaction://hlinksldjump"/>
          </p:cNvPr>
          <p:cNvSpPr>
            <a:spLocks noChangeArrowheads="1"/>
          </p:cNvSpPr>
          <p:nvPr/>
        </p:nvSpPr>
        <p:spPr bwMode="auto">
          <a:xfrm>
            <a:off x="8040941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3" name="Rectangle 21">
            <a:hlinkClick r:id="rId21" action="ppaction://hlinksldjump"/>
          </p:cNvPr>
          <p:cNvSpPr>
            <a:spLocks noChangeArrowheads="1"/>
          </p:cNvSpPr>
          <p:nvPr/>
        </p:nvSpPr>
        <p:spPr bwMode="auto">
          <a:xfrm>
            <a:off x="9749609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4" name="Rectangle 21">
            <a:hlinkClick r:id="rId22" action="ppaction://hlinksldjump"/>
          </p:cNvPr>
          <p:cNvSpPr>
            <a:spLocks noChangeArrowheads="1"/>
          </p:cNvSpPr>
          <p:nvPr/>
        </p:nvSpPr>
        <p:spPr bwMode="auto">
          <a:xfrm>
            <a:off x="10202256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5" name="Rectangle 21">
            <a:hlinkClick r:id="rId23" action="ppaction://hlinksldjump"/>
          </p:cNvPr>
          <p:cNvSpPr>
            <a:spLocks noChangeArrowheads="1"/>
          </p:cNvSpPr>
          <p:nvPr/>
        </p:nvSpPr>
        <p:spPr bwMode="auto">
          <a:xfrm>
            <a:off x="9317185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6" name="Rectangle 21">
            <a:hlinkClick r:id="rId24" action="ppaction://hlinksldjump"/>
          </p:cNvPr>
          <p:cNvSpPr>
            <a:spLocks noChangeArrowheads="1"/>
          </p:cNvSpPr>
          <p:nvPr/>
        </p:nvSpPr>
        <p:spPr bwMode="auto">
          <a:xfrm>
            <a:off x="10675123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9" name="Rectangle 21">
            <a:hlinkClick r:id="rId25" action="ppaction://hlinksldjump"/>
          </p:cNvPr>
          <p:cNvSpPr>
            <a:spLocks noChangeArrowheads="1"/>
          </p:cNvSpPr>
          <p:nvPr/>
        </p:nvSpPr>
        <p:spPr bwMode="auto">
          <a:xfrm>
            <a:off x="11093377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0" name="Rectangle 21">
            <a:hlinkClick r:id="rId26" action="ppaction://hlinksldjump"/>
          </p:cNvPr>
          <p:cNvSpPr>
            <a:spLocks noChangeArrowheads="1"/>
          </p:cNvSpPr>
          <p:nvPr/>
        </p:nvSpPr>
        <p:spPr bwMode="auto">
          <a:xfrm>
            <a:off x="11531854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76484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矩形 43"/>
          <p:cNvSpPr/>
          <p:nvPr/>
        </p:nvSpPr>
        <p:spPr>
          <a:xfrm>
            <a:off x="550590" y="875979"/>
            <a:ext cx="11103293" cy="2625823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4.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七月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既望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既望：过了望日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农历十五日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之后，指农历十六日。古代对农历一个月中某些特殊的日子有特定的称谓。如每月第一日为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朔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，十五日为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望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，十六日为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既望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，最后一天为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晦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40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1149783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1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1560221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2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1992269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3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3288413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2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3720461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3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2424317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solidFill>
                  <a:srgbClr val="0000FF"/>
                </a:solidFill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54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2856365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5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4152509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6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4584557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7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5016605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8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6312749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9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6744797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0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5448653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1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5880701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2" name="Rectangle 21">
            <a:hlinkClick r:id="rId16" action="ppaction://hlinksldjump"/>
          </p:cNvPr>
          <p:cNvSpPr>
            <a:spLocks noChangeArrowheads="1"/>
          </p:cNvSpPr>
          <p:nvPr/>
        </p:nvSpPr>
        <p:spPr bwMode="auto">
          <a:xfrm>
            <a:off x="7176845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3" name="Rectangle 21">
            <a:hlinkClick r:id="rId17" action="ppaction://hlinksldjump"/>
          </p:cNvPr>
          <p:cNvSpPr>
            <a:spLocks noChangeArrowheads="1"/>
          </p:cNvSpPr>
          <p:nvPr/>
        </p:nvSpPr>
        <p:spPr bwMode="auto">
          <a:xfrm>
            <a:off x="8472989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4" name="Rectangle 21">
            <a:hlinkClick r:id="rId18" action="ppaction://hlinksldjump"/>
          </p:cNvPr>
          <p:cNvSpPr>
            <a:spLocks noChangeArrowheads="1"/>
          </p:cNvSpPr>
          <p:nvPr/>
        </p:nvSpPr>
        <p:spPr bwMode="auto">
          <a:xfrm>
            <a:off x="8869077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5" name="Rectangle 21">
            <a:hlinkClick r:id="rId19" action="ppaction://hlinksldjump"/>
          </p:cNvPr>
          <p:cNvSpPr>
            <a:spLocks noChangeArrowheads="1"/>
          </p:cNvSpPr>
          <p:nvPr/>
        </p:nvSpPr>
        <p:spPr bwMode="auto">
          <a:xfrm>
            <a:off x="7608893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6" name="Rectangle 21">
            <a:hlinkClick r:id="rId20" action="ppaction://hlinksldjump"/>
          </p:cNvPr>
          <p:cNvSpPr>
            <a:spLocks noChangeArrowheads="1"/>
          </p:cNvSpPr>
          <p:nvPr/>
        </p:nvSpPr>
        <p:spPr bwMode="auto">
          <a:xfrm>
            <a:off x="8040941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7" name="Rectangle 21">
            <a:hlinkClick r:id="rId21" action="ppaction://hlinksldjump"/>
          </p:cNvPr>
          <p:cNvSpPr>
            <a:spLocks noChangeArrowheads="1"/>
          </p:cNvSpPr>
          <p:nvPr/>
        </p:nvSpPr>
        <p:spPr bwMode="auto">
          <a:xfrm>
            <a:off x="9749609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8" name="Rectangle 21">
            <a:hlinkClick r:id="rId22" action="ppaction://hlinksldjump"/>
          </p:cNvPr>
          <p:cNvSpPr>
            <a:spLocks noChangeArrowheads="1"/>
          </p:cNvSpPr>
          <p:nvPr/>
        </p:nvSpPr>
        <p:spPr bwMode="auto">
          <a:xfrm>
            <a:off x="10202256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9" name="Rectangle 21">
            <a:hlinkClick r:id="rId23" action="ppaction://hlinksldjump"/>
          </p:cNvPr>
          <p:cNvSpPr>
            <a:spLocks noChangeArrowheads="1"/>
          </p:cNvSpPr>
          <p:nvPr/>
        </p:nvSpPr>
        <p:spPr bwMode="auto">
          <a:xfrm>
            <a:off x="9317185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0" name="Rectangle 21">
            <a:hlinkClick r:id="rId24" action="ppaction://hlinksldjump"/>
          </p:cNvPr>
          <p:cNvSpPr>
            <a:spLocks noChangeArrowheads="1"/>
          </p:cNvSpPr>
          <p:nvPr/>
        </p:nvSpPr>
        <p:spPr bwMode="auto">
          <a:xfrm>
            <a:off x="10675123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3" name="Rectangle 21">
            <a:hlinkClick r:id="rId25" action="ppaction://hlinksldjump"/>
          </p:cNvPr>
          <p:cNvSpPr>
            <a:spLocks noChangeArrowheads="1"/>
          </p:cNvSpPr>
          <p:nvPr/>
        </p:nvSpPr>
        <p:spPr bwMode="auto">
          <a:xfrm>
            <a:off x="11093377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4" name="Rectangle 21">
            <a:hlinkClick r:id="rId26" action="ppaction://hlinksldjump"/>
          </p:cNvPr>
          <p:cNvSpPr>
            <a:spLocks noChangeArrowheads="1"/>
          </p:cNvSpPr>
          <p:nvPr/>
        </p:nvSpPr>
        <p:spPr bwMode="auto">
          <a:xfrm>
            <a:off x="11531854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05006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622598" y="837506"/>
            <a:ext cx="10998117" cy="3918484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5.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徘徊于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斗牛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之间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斗牛：斗宿和牛宿，都是星宿名。中国古代天文学家把天空中可见的星分成二十八组，称二十八宿，其中北方七宿为斗、牛、女、虚、危、室、壁。斗和牛都在其中。斗宿，就是北斗七星，大熊星座的七颗最亮的星，勺子状。牛宿，有星六颗，即摩羯座六星，因其星群组合如牛角而得名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41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1149783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2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1560221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3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1992269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5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3288413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6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3720461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7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2424317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8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2856365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solidFill>
                  <a:srgbClr val="0000FF"/>
                </a:solidFill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</a:p>
        </p:txBody>
      </p:sp>
      <p:sp>
        <p:nvSpPr>
          <p:cNvPr id="49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4152509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0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4584557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1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5016605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2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6312749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3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6744797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4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5448653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5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5880701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6" name="Rectangle 21">
            <a:hlinkClick r:id="rId16" action="ppaction://hlinksldjump"/>
          </p:cNvPr>
          <p:cNvSpPr>
            <a:spLocks noChangeArrowheads="1"/>
          </p:cNvSpPr>
          <p:nvPr/>
        </p:nvSpPr>
        <p:spPr bwMode="auto">
          <a:xfrm>
            <a:off x="7176845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7" name="Rectangle 21">
            <a:hlinkClick r:id="rId17" action="ppaction://hlinksldjump"/>
          </p:cNvPr>
          <p:cNvSpPr>
            <a:spLocks noChangeArrowheads="1"/>
          </p:cNvSpPr>
          <p:nvPr/>
        </p:nvSpPr>
        <p:spPr bwMode="auto">
          <a:xfrm>
            <a:off x="8472989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8" name="Rectangle 21">
            <a:hlinkClick r:id="rId18" action="ppaction://hlinksldjump"/>
          </p:cNvPr>
          <p:cNvSpPr>
            <a:spLocks noChangeArrowheads="1"/>
          </p:cNvSpPr>
          <p:nvPr/>
        </p:nvSpPr>
        <p:spPr bwMode="auto">
          <a:xfrm>
            <a:off x="8869077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9" name="Rectangle 21">
            <a:hlinkClick r:id="rId19" action="ppaction://hlinksldjump"/>
          </p:cNvPr>
          <p:cNvSpPr>
            <a:spLocks noChangeArrowheads="1"/>
          </p:cNvSpPr>
          <p:nvPr/>
        </p:nvSpPr>
        <p:spPr bwMode="auto">
          <a:xfrm>
            <a:off x="7608893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0" name="Rectangle 21">
            <a:hlinkClick r:id="rId20" action="ppaction://hlinksldjump"/>
          </p:cNvPr>
          <p:cNvSpPr>
            <a:spLocks noChangeArrowheads="1"/>
          </p:cNvSpPr>
          <p:nvPr/>
        </p:nvSpPr>
        <p:spPr bwMode="auto">
          <a:xfrm>
            <a:off x="8040941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1" name="Rectangle 21">
            <a:hlinkClick r:id="rId21" action="ppaction://hlinksldjump"/>
          </p:cNvPr>
          <p:cNvSpPr>
            <a:spLocks noChangeArrowheads="1"/>
          </p:cNvSpPr>
          <p:nvPr/>
        </p:nvSpPr>
        <p:spPr bwMode="auto">
          <a:xfrm>
            <a:off x="9749609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2" name="Rectangle 21">
            <a:hlinkClick r:id="rId22" action="ppaction://hlinksldjump"/>
          </p:cNvPr>
          <p:cNvSpPr>
            <a:spLocks noChangeArrowheads="1"/>
          </p:cNvSpPr>
          <p:nvPr/>
        </p:nvSpPr>
        <p:spPr bwMode="auto">
          <a:xfrm>
            <a:off x="10202256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3" name="Rectangle 21">
            <a:hlinkClick r:id="rId23" action="ppaction://hlinksldjump"/>
          </p:cNvPr>
          <p:cNvSpPr>
            <a:spLocks noChangeArrowheads="1"/>
          </p:cNvSpPr>
          <p:nvPr/>
        </p:nvSpPr>
        <p:spPr bwMode="auto">
          <a:xfrm>
            <a:off x="9317185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4" name="Rectangle 21">
            <a:hlinkClick r:id="rId24" action="ppaction://hlinksldjump"/>
          </p:cNvPr>
          <p:cNvSpPr>
            <a:spLocks noChangeArrowheads="1"/>
          </p:cNvSpPr>
          <p:nvPr/>
        </p:nvSpPr>
        <p:spPr bwMode="auto">
          <a:xfrm>
            <a:off x="10675123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7" name="Rectangle 21">
            <a:hlinkClick r:id="rId25" action="ppaction://hlinksldjump"/>
          </p:cNvPr>
          <p:cNvSpPr>
            <a:spLocks noChangeArrowheads="1"/>
          </p:cNvSpPr>
          <p:nvPr/>
        </p:nvSpPr>
        <p:spPr bwMode="auto">
          <a:xfrm>
            <a:off x="11093377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8" name="Rectangle 21">
            <a:hlinkClick r:id="rId26" action="ppaction://hlinksldjump"/>
          </p:cNvPr>
          <p:cNvSpPr>
            <a:spLocks noChangeArrowheads="1"/>
          </p:cNvSpPr>
          <p:nvPr/>
        </p:nvSpPr>
        <p:spPr bwMode="auto">
          <a:xfrm>
            <a:off x="11531854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92087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662410" y="875979"/>
            <a:ext cx="10884514" cy="1979492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6.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寄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蜉蝣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于天地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蜉蝣：一种小飞虫，夏秋之交生在水边，生存期很短，古人说它朝生暮死。这里用来比喻人生短促。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36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1149783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8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1560221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9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1992269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1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3288413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solidFill>
                  <a:srgbClr val="0000FF"/>
                </a:solidFill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</a:p>
        </p:txBody>
      </p:sp>
      <p:sp>
        <p:nvSpPr>
          <p:cNvPr id="42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3720461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3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2424317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4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2856365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</a:p>
        </p:txBody>
      </p:sp>
      <p:sp>
        <p:nvSpPr>
          <p:cNvPr id="45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4152509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6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4584557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7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5016605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8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6312749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9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6744797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0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5448653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1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5880701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2" name="Rectangle 21">
            <a:hlinkClick r:id="rId16" action="ppaction://hlinksldjump"/>
          </p:cNvPr>
          <p:cNvSpPr>
            <a:spLocks noChangeArrowheads="1"/>
          </p:cNvSpPr>
          <p:nvPr/>
        </p:nvSpPr>
        <p:spPr bwMode="auto">
          <a:xfrm>
            <a:off x="7176845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3" name="Rectangle 21">
            <a:hlinkClick r:id="rId17" action="ppaction://hlinksldjump"/>
          </p:cNvPr>
          <p:cNvSpPr>
            <a:spLocks noChangeArrowheads="1"/>
          </p:cNvSpPr>
          <p:nvPr/>
        </p:nvSpPr>
        <p:spPr bwMode="auto">
          <a:xfrm>
            <a:off x="8472989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4" name="Rectangle 21">
            <a:hlinkClick r:id="rId18" action="ppaction://hlinksldjump"/>
          </p:cNvPr>
          <p:cNvSpPr>
            <a:spLocks noChangeArrowheads="1"/>
          </p:cNvSpPr>
          <p:nvPr/>
        </p:nvSpPr>
        <p:spPr bwMode="auto">
          <a:xfrm>
            <a:off x="8869077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5" name="Rectangle 21">
            <a:hlinkClick r:id="rId19" action="ppaction://hlinksldjump"/>
          </p:cNvPr>
          <p:cNvSpPr>
            <a:spLocks noChangeArrowheads="1"/>
          </p:cNvSpPr>
          <p:nvPr/>
        </p:nvSpPr>
        <p:spPr bwMode="auto">
          <a:xfrm>
            <a:off x="7608893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6" name="Rectangle 21">
            <a:hlinkClick r:id="rId20" action="ppaction://hlinksldjump"/>
          </p:cNvPr>
          <p:cNvSpPr>
            <a:spLocks noChangeArrowheads="1"/>
          </p:cNvSpPr>
          <p:nvPr/>
        </p:nvSpPr>
        <p:spPr bwMode="auto">
          <a:xfrm>
            <a:off x="8040941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7" name="Rectangle 21">
            <a:hlinkClick r:id="rId21" action="ppaction://hlinksldjump"/>
          </p:cNvPr>
          <p:cNvSpPr>
            <a:spLocks noChangeArrowheads="1"/>
          </p:cNvSpPr>
          <p:nvPr/>
        </p:nvSpPr>
        <p:spPr bwMode="auto">
          <a:xfrm>
            <a:off x="9749609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8" name="Rectangle 21">
            <a:hlinkClick r:id="rId22" action="ppaction://hlinksldjump"/>
          </p:cNvPr>
          <p:cNvSpPr>
            <a:spLocks noChangeArrowheads="1"/>
          </p:cNvSpPr>
          <p:nvPr/>
        </p:nvSpPr>
        <p:spPr bwMode="auto">
          <a:xfrm>
            <a:off x="10202256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9" name="Rectangle 21">
            <a:hlinkClick r:id="rId23" action="ppaction://hlinksldjump"/>
          </p:cNvPr>
          <p:cNvSpPr>
            <a:spLocks noChangeArrowheads="1"/>
          </p:cNvSpPr>
          <p:nvPr/>
        </p:nvSpPr>
        <p:spPr bwMode="auto">
          <a:xfrm>
            <a:off x="9317185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0" name="Rectangle 21">
            <a:hlinkClick r:id="rId24" action="ppaction://hlinksldjump"/>
          </p:cNvPr>
          <p:cNvSpPr>
            <a:spLocks noChangeArrowheads="1"/>
          </p:cNvSpPr>
          <p:nvPr/>
        </p:nvSpPr>
        <p:spPr bwMode="auto">
          <a:xfrm>
            <a:off x="10675123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3" name="Rectangle 21">
            <a:hlinkClick r:id="rId25" action="ppaction://hlinksldjump"/>
          </p:cNvPr>
          <p:cNvSpPr>
            <a:spLocks noChangeArrowheads="1"/>
          </p:cNvSpPr>
          <p:nvPr/>
        </p:nvSpPr>
        <p:spPr bwMode="auto">
          <a:xfrm>
            <a:off x="11093377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4" name="Rectangle 21">
            <a:hlinkClick r:id="rId26" action="ppaction://hlinksldjump"/>
          </p:cNvPr>
          <p:cNvSpPr>
            <a:spLocks noChangeArrowheads="1"/>
          </p:cNvSpPr>
          <p:nvPr/>
        </p:nvSpPr>
        <p:spPr bwMode="auto">
          <a:xfrm>
            <a:off x="11531854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41407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1149783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1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1560221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2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1992269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3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3288413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</a:p>
        </p:txBody>
      </p:sp>
      <p:sp>
        <p:nvSpPr>
          <p:cNvPr id="47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3720461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solidFill>
                  <a:srgbClr val="0000FF"/>
                </a:solidFill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</a:p>
        </p:txBody>
      </p:sp>
      <p:sp>
        <p:nvSpPr>
          <p:cNvPr id="50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2424317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1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2856365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</a:p>
        </p:txBody>
      </p:sp>
      <p:sp>
        <p:nvSpPr>
          <p:cNvPr id="52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4152509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3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4584557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4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5016605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5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6312749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6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6744797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7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5448653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8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5880701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9" name="Rectangle 21">
            <a:hlinkClick r:id="rId16" action="ppaction://hlinksldjump"/>
          </p:cNvPr>
          <p:cNvSpPr>
            <a:spLocks noChangeArrowheads="1"/>
          </p:cNvSpPr>
          <p:nvPr/>
        </p:nvSpPr>
        <p:spPr bwMode="auto">
          <a:xfrm>
            <a:off x="7176845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0" name="Rectangle 21">
            <a:hlinkClick r:id="rId17" action="ppaction://hlinksldjump"/>
          </p:cNvPr>
          <p:cNvSpPr>
            <a:spLocks noChangeArrowheads="1"/>
          </p:cNvSpPr>
          <p:nvPr/>
        </p:nvSpPr>
        <p:spPr bwMode="auto">
          <a:xfrm>
            <a:off x="8472989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1" name="Rectangle 21">
            <a:hlinkClick r:id="rId18" action="ppaction://hlinksldjump"/>
          </p:cNvPr>
          <p:cNvSpPr>
            <a:spLocks noChangeArrowheads="1"/>
          </p:cNvSpPr>
          <p:nvPr/>
        </p:nvSpPr>
        <p:spPr bwMode="auto">
          <a:xfrm>
            <a:off x="8869077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2" name="Rectangle 21">
            <a:hlinkClick r:id="rId19" action="ppaction://hlinksldjump"/>
          </p:cNvPr>
          <p:cNvSpPr>
            <a:spLocks noChangeArrowheads="1"/>
          </p:cNvSpPr>
          <p:nvPr/>
        </p:nvSpPr>
        <p:spPr bwMode="auto">
          <a:xfrm>
            <a:off x="7608893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3" name="Rectangle 21">
            <a:hlinkClick r:id="rId20" action="ppaction://hlinksldjump"/>
          </p:cNvPr>
          <p:cNvSpPr>
            <a:spLocks noChangeArrowheads="1"/>
          </p:cNvSpPr>
          <p:nvPr/>
        </p:nvSpPr>
        <p:spPr bwMode="auto">
          <a:xfrm>
            <a:off x="8040941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4" name="Rectangle 21">
            <a:hlinkClick r:id="rId21" action="ppaction://hlinksldjump"/>
          </p:cNvPr>
          <p:cNvSpPr>
            <a:spLocks noChangeArrowheads="1"/>
          </p:cNvSpPr>
          <p:nvPr/>
        </p:nvSpPr>
        <p:spPr bwMode="auto">
          <a:xfrm>
            <a:off x="9749609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5" name="Rectangle 21">
            <a:hlinkClick r:id="rId22" action="ppaction://hlinksldjump"/>
          </p:cNvPr>
          <p:cNvSpPr>
            <a:spLocks noChangeArrowheads="1"/>
          </p:cNvSpPr>
          <p:nvPr/>
        </p:nvSpPr>
        <p:spPr bwMode="auto">
          <a:xfrm>
            <a:off x="10202256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6" name="Rectangle 21">
            <a:hlinkClick r:id="rId23" action="ppaction://hlinksldjump"/>
          </p:cNvPr>
          <p:cNvSpPr>
            <a:spLocks noChangeArrowheads="1"/>
          </p:cNvSpPr>
          <p:nvPr/>
        </p:nvSpPr>
        <p:spPr bwMode="auto">
          <a:xfrm>
            <a:off x="9317185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7" name="Rectangle 21">
            <a:hlinkClick r:id="rId24" action="ppaction://hlinksldjump"/>
          </p:cNvPr>
          <p:cNvSpPr>
            <a:spLocks noChangeArrowheads="1"/>
          </p:cNvSpPr>
          <p:nvPr/>
        </p:nvSpPr>
        <p:spPr bwMode="auto">
          <a:xfrm>
            <a:off x="10675123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0" name="Rectangle 21">
            <a:hlinkClick r:id="rId25" action="ppaction://hlinksldjump"/>
          </p:cNvPr>
          <p:cNvSpPr>
            <a:spLocks noChangeArrowheads="1"/>
          </p:cNvSpPr>
          <p:nvPr/>
        </p:nvSpPr>
        <p:spPr bwMode="auto">
          <a:xfrm>
            <a:off x="11093377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1" name="Rectangle 21">
            <a:hlinkClick r:id="rId26" action="ppaction://hlinksldjump"/>
          </p:cNvPr>
          <p:cNvSpPr>
            <a:spLocks noChangeArrowheads="1"/>
          </p:cNvSpPr>
          <p:nvPr/>
        </p:nvSpPr>
        <p:spPr bwMode="auto">
          <a:xfrm>
            <a:off x="11531854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755308" y="875979"/>
            <a:ext cx="10884514" cy="1979492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7.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唐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浮图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慧褒始舍于其址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浮图：梵语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古代印度语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音译，也写作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浮屠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或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佛图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，本意是佛或佛教徒，这里指和尚。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374484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681144" y="837506"/>
            <a:ext cx="10670047" cy="3272154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8.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以其乃华山之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阳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名之也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阳：山南水北为阳，山北水南为阴。我国许多地名与此有关，如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江阴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淮阴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汉阳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汉阴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华阴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河阳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等。《愚公移山》：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指通豫南，达于汉阴。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汉阴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指汉水南面。《登泰山记》：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泰山之阳，汶水西流；其阴，济水东流。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41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1149783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2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1560221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3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1992269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0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3288413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</a:p>
        </p:txBody>
      </p:sp>
      <p:sp>
        <p:nvSpPr>
          <p:cNvPr id="51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3720461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</a:p>
        </p:txBody>
      </p:sp>
      <p:sp>
        <p:nvSpPr>
          <p:cNvPr id="52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2424317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3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2856365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</a:p>
        </p:txBody>
      </p:sp>
      <p:sp>
        <p:nvSpPr>
          <p:cNvPr id="54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4152509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solidFill>
                  <a:srgbClr val="0000FF"/>
                </a:solidFill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</a:p>
        </p:txBody>
      </p:sp>
      <p:sp>
        <p:nvSpPr>
          <p:cNvPr id="55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4584557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6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5016605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7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6312749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8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6744797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9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5448653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0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5880701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1" name="Rectangle 21">
            <a:hlinkClick r:id="rId16" action="ppaction://hlinksldjump"/>
          </p:cNvPr>
          <p:cNvSpPr>
            <a:spLocks noChangeArrowheads="1"/>
          </p:cNvSpPr>
          <p:nvPr/>
        </p:nvSpPr>
        <p:spPr bwMode="auto">
          <a:xfrm>
            <a:off x="7176845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2" name="Rectangle 21">
            <a:hlinkClick r:id="rId17" action="ppaction://hlinksldjump"/>
          </p:cNvPr>
          <p:cNvSpPr>
            <a:spLocks noChangeArrowheads="1"/>
          </p:cNvSpPr>
          <p:nvPr/>
        </p:nvSpPr>
        <p:spPr bwMode="auto">
          <a:xfrm>
            <a:off x="8472989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3" name="Rectangle 21">
            <a:hlinkClick r:id="rId18" action="ppaction://hlinksldjump"/>
          </p:cNvPr>
          <p:cNvSpPr>
            <a:spLocks noChangeArrowheads="1"/>
          </p:cNvSpPr>
          <p:nvPr/>
        </p:nvSpPr>
        <p:spPr bwMode="auto">
          <a:xfrm>
            <a:off x="8869077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4" name="Rectangle 21">
            <a:hlinkClick r:id="rId19" action="ppaction://hlinksldjump"/>
          </p:cNvPr>
          <p:cNvSpPr>
            <a:spLocks noChangeArrowheads="1"/>
          </p:cNvSpPr>
          <p:nvPr/>
        </p:nvSpPr>
        <p:spPr bwMode="auto">
          <a:xfrm>
            <a:off x="7608893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5" name="Rectangle 21">
            <a:hlinkClick r:id="rId20" action="ppaction://hlinksldjump"/>
          </p:cNvPr>
          <p:cNvSpPr>
            <a:spLocks noChangeArrowheads="1"/>
          </p:cNvSpPr>
          <p:nvPr/>
        </p:nvSpPr>
        <p:spPr bwMode="auto">
          <a:xfrm>
            <a:off x="8040941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6" name="Rectangle 21">
            <a:hlinkClick r:id="rId21" action="ppaction://hlinksldjump"/>
          </p:cNvPr>
          <p:cNvSpPr>
            <a:spLocks noChangeArrowheads="1"/>
          </p:cNvSpPr>
          <p:nvPr/>
        </p:nvSpPr>
        <p:spPr bwMode="auto">
          <a:xfrm>
            <a:off x="9749609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7" name="Rectangle 21">
            <a:hlinkClick r:id="rId22" action="ppaction://hlinksldjump"/>
          </p:cNvPr>
          <p:cNvSpPr>
            <a:spLocks noChangeArrowheads="1"/>
          </p:cNvSpPr>
          <p:nvPr/>
        </p:nvSpPr>
        <p:spPr bwMode="auto">
          <a:xfrm>
            <a:off x="10202256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8" name="Rectangle 21">
            <a:hlinkClick r:id="rId23" action="ppaction://hlinksldjump"/>
          </p:cNvPr>
          <p:cNvSpPr>
            <a:spLocks noChangeArrowheads="1"/>
          </p:cNvSpPr>
          <p:nvPr/>
        </p:nvSpPr>
        <p:spPr bwMode="auto">
          <a:xfrm>
            <a:off x="9317185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9" name="Rectangle 21">
            <a:hlinkClick r:id="rId24" action="ppaction://hlinksldjump"/>
          </p:cNvPr>
          <p:cNvSpPr>
            <a:spLocks noChangeArrowheads="1"/>
          </p:cNvSpPr>
          <p:nvPr/>
        </p:nvSpPr>
        <p:spPr bwMode="auto">
          <a:xfrm>
            <a:off x="10675123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2" name="Rectangle 21">
            <a:hlinkClick r:id="rId25" action="ppaction://hlinksldjump"/>
          </p:cNvPr>
          <p:cNvSpPr>
            <a:spLocks noChangeArrowheads="1"/>
          </p:cNvSpPr>
          <p:nvPr/>
        </p:nvSpPr>
        <p:spPr bwMode="auto">
          <a:xfrm>
            <a:off x="11093377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3" name="Rectangle 21">
            <a:hlinkClick r:id="rId26" action="ppaction://hlinksldjump"/>
          </p:cNvPr>
          <p:cNvSpPr>
            <a:spLocks noChangeArrowheads="1"/>
          </p:cNvSpPr>
          <p:nvPr/>
        </p:nvSpPr>
        <p:spPr bwMode="auto">
          <a:xfrm>
            <a:off x="11531854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44533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7_Office 主题">
  <a:themeElements>
    <a:clrScheme name="Office">
      <a:dk1>
        <a:sysClr val="windowText" lastClr="000000"/>
      </a:dk1>
      <a:lt1>
        <a:sysClr val="window" lastClr="C7EDCC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基本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7EDCC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7EDCC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6460</TotalTime>
  <Words>3453</Words>
  <Application>Microsoft Office PowerPoint</Application>
  <PresentationFormat>自定义</PresentationFormat>
  <Paragraphs>1164</Paragraphs>
  <Slides>36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37" baseType="lpstr">
      <vt:lpstr>7_Office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3631</cp:revision>
  <dcterms:created xsi:type="dcterms:W3CDTF">2014-11-27T01:03:00Z</dcterms:created>
  <dcterms:modified xsi:type="dcterms:W3CDTF">2017-03-28T08:27:38Z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2052-10.1.0.5458</vt:lpwstr>
  </property>
</Properties>
</file>