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510" r:id="rId2"/>
    <p:sldId id="704" r:id="rId3"/>
    <p:sldId id="714" r:id="rId4"/>
    <p:sldId id="706" r:id="rId5"/>
    <p:sldId id="710" r:id="rId6"/>
    <p:sldId id="908" r:id="rId7"/>
    <p:sldId id="718" r:id="rId8"/>
    <p:sldId id="910" r:id="rId9"/>
    <p:sldId id="912" r:id="rId10"/>
    <p:sldId id="913" r:id="rId1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CCFF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2254" autoAdjust="0"/>
  </p:normalViewPr>
  <p:slideViewPr>
    <p:cSldViewPr>
      <p:cViewPr>
        <p:scale>
          <a:sx n="75" d="100"/>
          <a:sy n="75" d="100"/>
        </p:scale>
        <p:origin x="-888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2954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17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0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03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37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3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 descr="C:\Users\Administrator\Desktop\新建文件夹\935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90"/>
            <a:ext cx="12190412" cy="691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27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18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8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87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1" r:id="rId2"/>
    <p:sldLayoutId id="2147483812" r:id="rId3"/>
    <p:sldLayoutId id="2147483817" r:id="rId4"/>
    <p:sldLayoutId id="2147483815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16" r:id="rId16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slide" Target="slide6.xml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Document2.docx"/><Relationship Id="rId12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slide" Target="slide5.xml"/><Relationship Id="rId5" Type="http://schemas.openxmlformats.org/officeDocument/2006/relationships/image" Target="../media/image7.emf"/><Relationship Id="rId10" Type="http://schemas.openxmlformats.org/officeDocument/2006/relationships/slide" Target="slide4.xml"/><Relationship Id="rId4" Type="http://schemas.openxmlformats.org/officeDocument/2006/relationships/package" Target="../embeddings/Microsoft_Word_Document1.docx"/><Relationship Id="rId9" Type="http://schemas.openxmlformats.org/officeDocument/2006/relationships/slide" Target="slide2.xml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8339" y="693490"/>
            <a:ext cx="11120877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虽然分类的方法不同，但离子反应和氧化还原反应之间也存在着一定的关系，请用简单的图示方法表示二者之间的关系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意思正确、能表示二者的交叉关系即可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1986" name="Picture 2" descr="\\李笑影\e\人教版化学\HX44B.tif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2379004"/>
            <a:ext cx="4449156" cy="90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548" y="705065"/>
            <a:ext cx="11524006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右图是印在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食品包装内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常见小袋子上的部分图案，该小袋子内的物质最有可能是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铁粉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亚硫酸钠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生石灰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6866" name="Picture 2" descr="\\李笑影\e\人教版化学\HX43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202" y="1720343"/>
            <a:ext cx="2449952" cy="258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10124" y="1341562"/>
            <a:ext cx="628698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4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1606" y="3941522"/>
            <a:ext cx="945306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</a:rPr>
              <a:t>．铁</a:t>
            </a:r>
            <a:r>
              <a:rPr lang="zh-CN" altLang="en-US" sz="2800" dirty="0">
                <a:solidFill>
                  <a:srgbClr val="FF0000"/>
                </a:solidFill>
              </a:rPr>
              <a:t>粉具有还原性，可作</a:t>
            </a:r>
            <a:r>
              <a:rPr lang="zh-CN" altLang="en-US" sz="2800" dirty="0" smtClean="0">
                <a:solidFill>
                  <a:srgbClr val="FF0000"/>
                </a:solidFill>
              </a:rPr>
              <a:t>脱氧剂；</a:t>
            </a:r>
            <a:r>
              <a:rPr lang="zh-CN" altLang="en-US" sz="2800" dirty="0">
                <a:solidFill>
                  <a:srgbClr val="FF0000"/>
                </a:solidFill>
              </a:rPr>
              <a:t/>
            </a:r>
            <a:br>
              <a:rPr lang="zh-CN" altLang="en-US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．氧化钠不具有还原性，故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不选；</a:t>
            </a:r>
            <a:br>
              <a:rPr lang="zh-CN" altLang="en-US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．亚硫酸钠对人体有害，可损害肝、肾等器官，不能</a:t>
            </a:r>
            <a:r>
              <a:rPr lang="zh-CN" altLang="en-US" sz="2800" dirty="0" smtClean="0">
                <a:solidFill>
                  <a:srgbClr val="FF0000"/>
                </a:solidFill>
              </a:rPr>
              <a:t>用作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食品添加剂</a:t>
            </a:r>
            <a:r>
              <a:rPr lang="zh-CN" altLang="en-US" sz="2800" dirty="0">
                <a:solidFill>
                  <a:srgbClr val="FF0000"/>
                </a:solidFill>
              </a:rPr>
              <a:t>、脱氧剂等，故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不选；</a:t>
            </a:r>
            <a:br>
              <a:rPr lang="zh-CN" altLang="en-US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．生石灰可作干燥剂，不具有还原性，故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不选；</a:t>
            </a:r>
          </a:p>
        </p:txBody>
      </p:sp>
    </p:spTree>
    <p:extLst>
      <p:ext uri="{BB962C8B-B14F-4D97-AF65-F5344CB8AC3E}">
        <p14:creationId xmlns:p14="http://schemas.microsoft.com/office/powerpoint/2010/main" val="3419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699507"/>
            <a:ext cx="10748650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下列物质性质与应用对应关系正确的是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钠和钾的合金具有导电性，可用于快中子反应堆热交换剂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明矾溶于水能产生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胶体，可用作净水剂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甲醛能使蛋白质变性，可用于食品防腐剂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水玻璃易溶于水，可用于生产黏合剂和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防火剂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6393" y="837957"/>
            <a:ext cx="526106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40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582" y="4236704"/>
            <a:ext cx="11306300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不是因为导电性，是因为钠和钾熔点低，吸热融化，快速传递热量。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582" y="4941962"/>
            <a:ext cx="8074646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甲醛不能用于食品防腐，致癌，用于保存标本。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3500" y="5662042"/>
            <a:ext cx="10590258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不是因为硅酸钠易溶于水，才用于防火剂，是因为其耐火性。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995" y="690932"/>
            <a:ext cx="11457851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下列有关物质应用的说法正确的是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生石灰用作食品抗氧剂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盐类都可作调味品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铝罐可久盛食醋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小苏打是面包发酵粉的主要成分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生石灰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只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作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干燥剂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项，有的盐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如：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NaNO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有毒，不能作调味品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项，食醋能腐蚀铝</a:t>
            </a:r>
            <a:r>
              <a:rPr lang="zh-CN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表面的氧化铝层能和醋酸反应；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3826" y="752798"/>
            <a:ext cx="554960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558" y="635733"/>
            <a:ext cx="11688154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下列有关物质用途的叙述错误的是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硝酸可用于制炸药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氢氧化铝常用于治疗胃病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明矾具有消毒杀菌作用，可用于净水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硫黄有杀虫、杀螨、杀菌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作用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硝酸能与甲苯反应生成三硝基甲苯，是一种烈性炸药，故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氧化铝能中和胃酸，所以氢氧化铝常用于治疗胃病，故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明矾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没有强氧化性，没有消毒杀菌作用，故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硫黄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常用作农药，具有杀虫、杀螨、杀菌作用，故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99078" y="609907"/>
            <a:ext cx="444352" cy="70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4789" y="679357"/>
            <a:ext cx="11639246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14.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W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Z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为四种物质，若箭头表示能一步转化的常见反应，其中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常温下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能实现图示转化关系的是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94232"/>
              </p:ext>
            </p:extLst>
          </p:nvPr>
        </p:nvGraphicFramePr>
        <p:xfrm>
          <a:off x="1473375" y="2176320"/>
          <a:ext cx="8582271" cy="3200400"/>
        </p:xfrm>
        <a:graphic>
          <a:graphicData uri="http://schemas.openxmlformats.org/drawingml/2006/table">
            <a:tbl>
              <a:tblPr/>
              <a:tblGrid>
                <a:gridCol w="977200"/>
                <a:gridCol w="680337"/>
                <a:gridCol w="1175637"/>
                <a:gridCol w="1493137"/>
                <a:gridCol w="1672525"/>
                <a:gridCol w="25834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选项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W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X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Y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Z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kern="100" dirty="0">
                        <a:effectLst/>
                        <a:latin typeface="Times New Roman"/>
                        <a:ea typeface="华文细黑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B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NaOH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NaCl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FeCl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Fe(OH)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FeCl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D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AlCl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NaAlO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Al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(SO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4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44100" marR="441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890" name="Picture 2" descr="C:\Users\Administrator\Desktop\化学\HX4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8" y="2867043"/>
            <a:ext cx="2017609" cy="18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5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51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弧形箭头 1"/>
          <p:cNvSpPr/>
          <p:nvPr/>
        </p:nvSpPr>
        <p:spPr>
          <a:xfrm rot="5400000">
            <a:off x="4936812" y="3970554"/>
            <a:ext cx="617634" cy="3629438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79182" y="5805984"/>
            <a:ext cx="1082348" cy="70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BaCl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3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8763" y="868680"/>
            <a:ext cx="9619212" cy="25958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需要点燃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需要加热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需要点燃。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0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240" y="593678"/>
            <a:ext cx="11873194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对于数以千万计的化学物质和为数更多的化学反应，分类法的作用几乎是无可替代的。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现有下列六种物质：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，按照不同的分类标准，它们中有一种物质与其他五种有明显的不同，请找出这种物质，并写出分类的依据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至少要写出两种分类方法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是过氧化物，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是酸性氧化物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CaO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是碱性氧化物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023" y="3710342"/>
            <a:ext cx="10793813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在常温常压下是气体，其余为固体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是过氧化物，其余为酸性氧化物或碱性氧化物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39" name="矩形 3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3961" y="712234"/>
            <a:ext cx="10856137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具有强氧化性，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具有还原性，两者能发生氧化还原反应，生成硫酸钠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=4Na</a:t>
            </a:r>
            <a:r>
              <a:rPr lang="zh-CN" altLang="zh-CN" sz="2800" kern="100" baseline="300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4OH</a:t>
            </a:r>
            <a:r>
              <a:rPr lang="zh-CN" altLang="zh-CN" sz="2800" kern="100" baseline="300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有无电子转移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CaO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SiO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              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CaSiO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MgO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                  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MgSO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等其他合理答案均可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=Na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9804"/>
              </p:ext>
            </p:extLst>
          </p:nvPr>
        </p:nvGraphicFramePr>
        <p:xfrm>
          <a:off x="1838097" y="2763969"/>
          <a:ext cx="12207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7" name="文档" r:id="rId4" imgW="1220491" imgH="923793" progId="Word.Document.12">
                  <p:embed/>
                </p:oleObj>
              </mc:Choice>
              <mc:Fallback>
                <p:oleObj name="文档" r:id="rId4" imgW="1220491" imgH="923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8097" y="2763969"/>
                        <a:ext cx="1220788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50746"/>
              </p:ext>
            </p:extLst>
          </p:nvPr>
        </p:nvGraphicFramePr>
        <p:xfrm>
          <a:off x="6149719" y="2794449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8" name="文档" r:id="rId7" imgW="1220491" imgH="923793" progId="Word.Document.12">
                  <p:embed/>
                </p:oleObj>
              </mc:Choice>
              <mc:Fallback>
                <p:oleObj name="文档" r:id="rId7" imgW="1220491" imgH="923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9719" y="2794449"/>
                        <a:ext cx="1219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05583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48582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1582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345814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75808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05802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635796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065790" y="6856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495784" y="68568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04124" y="68568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24654" y="68568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214086" y="68568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42907" y="68568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413713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959010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3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04301" y="68568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3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</TotalTime>
  <Words>495</Words>
  <Application>Microsoft Office PowerPoint</Application>
  <PresentationFormat>自定义</PresentationFormat>
  <Paragraphs>225</Paragraphs>
  <Slides>10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1196</cp:revision>
  <dcterms:created xsi:type="dcterms:W3CDTF">2014-11-27T01:03:08Z</dcterms:created>
  <dcterms:modified xsi:type="dcterms:W3CDTF">2016-06-16T23:51:49Z</dcterms:modified>
</cp:coreProperties>
</file>