
<file path=[Content_Types].xml><?xml version="1.0" encoding="utf-8"?>
<Types xmlns="http://schemas.openxmlformats.org/package/2006/content-types">
  <Override PartName="/customXml/itemProps35.xml" ContentType="application/vnd.openxmlformats-officedocument.customXmlProperties+xml"/>
  <Override PartName="/customXml/itemProps82.xml" ContentType="application/vnd.openxmlformats-officedocument.customXmlProperties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3.xml" ContentType="application/vnd.openxmlformats-officedocument.customXmlProperties+xml"/>
  <Override PartName="/customXml/itemProps24.xml" ContentType="application/vnd.openxmlformats-officedocument.customXmlProperties+xml"/>
  <Override PartName="/customXml/itemProps60.xml" ContentType="application/vnd.openxmlformats-officedocument.customXmlProperties+xml"/>
  <Override PartName="/customXml/itemProps71.xml" ContentType="application/vnd.openxmlformats-officedocument.customXmlProperties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customXml/itemProps87.xml" ContentType="application/vnd.openxmlformats-officedocument.customXmlProperties+xml"/>
  <Override PartName="/ppt/notesSlides/notesSlide30.xml" ContentType="application/vnd.openxmlformats-officedocument.presentationml.notesSlide+xml"/>
  <Override PartName="/customXml/itemProps29.xml" ContentType="application/vnd.openxmlformats-officedocument.customXmlProperties+xml"/>
  <Override PartName="/customXml/itemProps76.xml" ContentType="application/vnd.openxmlformats-officedocument.customXmlProperties+xml"/>
  <Override PartName="/ppt/notesSlides/notesSlide7.xml" ContentType="application/vnd.openxmlformats-officedocument.presentationml.notesSlide+xml"/>
  <Override PartName="/customXml/itemProps18.xml" ContentType="application/vnd.openxmlformats-officedocument.customXmlProperties+xml"/>
  <Override PartName="/customXml/itemProps65.xml" ContentType="application/vnd.openxmlformats-officedocument.customXmlProperties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customXml/itemProps2.xml" ContentType="application/vnd.openxmlformats-officedocument.customXmlProperties+xml"/>
  <Override PartName="/customXml/itemProps54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customXml/itemProps32.xml" ContentType="application/vnd.openxmlformats-officedocument.customXmlProperties+xml"/>
  <Override PartName="/customXml/itemProps43.xml" ContentType="application/vnd.openxmlformats-officedocument.customXmlProperties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customXml/itemProps21.xml" ContentType="application/vnd.openxmlformats-officedocument.customXmlProperties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customXml/itemProps59.xml" ContentType="application/vnd.openxmlformats-officedocument.customXmlProperties+xml"/>
  <Override PartName="/ppt/slideLayouts/slideLayout10.xml" ContentType="application/vnd.openxmlformats-officedocument.presentationml.slideLayout+xml"/>
  <Override PartName="/customXml/itemProps7.xml" ContentType="application/vnd.openxmlformats-officedocument.customXmlProperties+xml"/>
  <Override PartName="/customXml/itemProps48.xml" ContentType="application/vnd.openxmlformats-officedocument.customXmlProperties+xml"/>
  <Override PartName="/customXml/itemProps37.xml" ContentType="application/vnd.openxmlformats-officedocument.customXmlProperties+xml"/>
  <Override PartName="/customXml/itemProps84.xml" ContentType="application/vnd.openxmlformats-officedocument.customXmlProperties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customXml/itemProps62.xml" ContentType="application/vnd.openxmlformats-officedocument.customXmlProperties+xml"/>
  <Override PartName="/customXml/itemProps73.xml" ContentType="application/vnd.openxmlformats-officedocument.customXmlProperties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notesSlides/notesSlide87.xml" ContentType="application/vnd.openxmlformats-officedocument.presentationml.notesSlide+xml"/>
  <Override PartName="/customXml/itemProps33.xml" ContentType="application/vnd.openxmlformats-officedocument.customXmlProperties+xml"/>
  <Override PartName="/customXml/itemProps51.xml" ContentType="application/vnd.openxmlformats-officedocument.customXmlProperties+xml"/>
  <Override PartName="/customXml/itemProps8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customXml/itemProps40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customXml/itemProps8.xml" ContentType="application/vnd.openxmlformats-officedocument.customXmlProperties+xml"/>
  <Override PartName="/customXml/itemProps78.xml" ContentType="application/vnd.openxmlformats-officedocument.customXmlProperties+xml"/>
  <Override PartName="/customXml/itemProps89.xml" ContentType="application/vnd.openxmlformats-officedocument.customXmlPropertie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customXml/itemProps38.xml" ContentType="application/vnd.openxmlformats-officedocument.customXmlProperties+xml"/>
  <Override PartName="/customXml/itemProps49.xml" ContentType="application/vnd.openxmlformats-officedocument.customXmlProperties+xml"/>
  <Override PartName="/customXml/itemProps67.xml" ContentType="application/vnd.openxmlformats-officedocument.customXmlProperties+xml"/>
  <Override PartName="/customXml/itemProps85.xml" ContentType="application/vnd.openxmlformats-officedocument.customXmlProperties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customXml/itemProps27.xml" ContentType="application/vnd.openxmlformats-officedocument.customXmlProperties+xml"/>
  <Override PartName="/customXml/itemProps56.xml" ContentType="application/vnd.openxmlformats-officedocument.customXmlProperties+xml"/>
  <Override PartName="/customXml/itemProps74.xml" ContentType="application/vnd.openxmlformats-officedocument.customXmlPropertie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16.xml" ContentType="application/vnd.openxmlformats-officedocument.customXmlProperties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customXml/itemProps63.xml" ContentType="application/vnd.openxmlformats-officedocument.customXmlProperties+xml"/>
  <Override PartName="/customXml/itemProps81.xml" ContentType="application/vnd.openxmlformats-officedocument.customXmlPropertie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customXml/itemProps23.xml" ContentType="application/vnd.openxmlformats-officedocument.customXmlProperties+xml"/>
  <Override PartName="/customXml/itemProps41.xml" ContentType="application/vnd.openxmlformats-officedocument.customXmlProperties+xml"/>
  <Override PartName="/customXml/itemProps52.xml" ContentType="application/vnd.openxmlformats-officedocument.customXmlProperties+xml"/>
  <Override PartName="/customXml/itemProps70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customXml/itemProps12.xml" ContentType="application/vnd.openxmlformats-officedocument.customXmlProperties+xml"/>
  <Override PartName="/customXml/itemProps30.xml" ContentType="application/vnd.openxmlformats-officedocument.customXmlPropertie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customXml/itemProps9.xml" ContentType="application/vnd.openxmlformats-officedocument.customXmlProperties+xml"/>
  <Override PartName="/customXml/itemProps79.xml" ContentType="application/vnd.openxmlformats-officedocument.customXmlProperties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customXml/itemProps39.xml" ContentType="application/vnd.openxmlformats-officedocument.customXmlProperties+xml"/>
  <Override PartName="/customXml/itemProps57.xml" ContentType="application/vnd.openxmlformats-officedocument.customXmlProperties+xml"/>
  <Override PartName="/customXml/itemProps68.xml" ContentType="application/vnd.openxmlformats-officedocument.customXmlProperties+xml"/>
  <Override PartName="/customXml/itemProps86.xml" ContentType="application/vnd.openxmlformats-officedocument.customXmlProperties+xml"/>
  <Override PartName="/ppt/notesSlides/notesSlide6.xml" ContentType="application/vnd.openxmlformats-officedocument.presentationml.notesSlide+xml"/>
  <Override PartName="/customXml/itemProps5.xml" ContentType="application/vnd.openxmlformats-officedocument.customXmlProperties+xml"/>
  <Override PartName="/customXml/itemProps17.xml" ContentType="application/vnd.openxmlformats-officedocument.customXmlProperties+xml"/>
  <Override PartName="/customXml/itemProps28.xml" ContentType="application/vnd.openxmlformats-officedocument.customXmlProperties+xml"/>
  <Override PartName="/customXml/itemProps46.xml" ContentType="application/vnd.openxmlformats-officedocument.customXmlProperties+xml"/>
  <Override PartName="/customXml/itemProps64.xml" ContentType="application/vnd.openxmlformats-officedocument.customXmlProperties+xml"/>
  <Override PartName="/customXml/itemProps75.xml" ContentType="application/vnd.openxmlformats-officedocument.customXmlPropertie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customXml/itemProps53.xml" ContentType="application/vnd.openxmlformats-officedocument.customXmlPropertie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customXml/itemProps1.xml" ContentType="application/vnd.openxmlformats-officedocument.customXmlProperties+xml"/>
  <Override PartName="/customXml/itemProps42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customXml/itemProps31.xml" ContentType="application/vnd.openxmlformats-officedocument.customXmlPropertie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customXml/itemProps20.xml" ContentType="application/vnd.openxmlformats-officedocument.customXmlProperties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customXml/itemProps69.xml" ContentType="application/vnd.openxmlformats-officedocument.customXmlProperties+xml"/>
  <Override PartName="/ppt/notesSlides/notesSlide12.xml" ContentType="application/vnd.openxmlformats-officedocument.presentationml.notesSlide+xml"/>
  <Override PartName="/customXml/itemProps6.xml" ContentType="application/vnd.openxmlformats-officedocument.customXmlProperties+xml"/>
  <Override PartName="/customXml/itemProps58.xml" ContentType="application/vnd.openxmlformats-officedocument.customXmlProperties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customXml/itemProps83.xml" ContentType="application/vnd.openxmlformats-officedocument.customXmlPropertie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customXml/itemProps25.xml" ContentType="application/vnd.openxmlformats-officedocument.customXmlProperties+xml"/>
  <Override PartName="/customXml/itemProps72.xml" ContentType="application/vnd.openxmlformats-officedocument.customXmlProperties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customXml/itemProps14.xml" ContentType="application/vnd.openxmlformats-officedocument.customXmlProperties+xml"/>
  <Override PartName="/customXml/itemProps61.xml" ContentType="application/vnd.openxmlformats-officedocument.customXmlPropertie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customXml/itemProps50.xml" ContentType="application/vnd.openxmlformats-officedocument.customXmlProperti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Override PartName="/customXml/itemProps88.xml" ContentType="application/vnd.openxmlformats-officedocument.customXmlProperties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customXml/itemProps77.xml" ContentType="application/vnd.openxmlformats-officedocument.customXmlProperties+xml"/>
  <Override PartName="/customXml/itemProps19.xml" ContentType="application/vnd.openxmlformats-officedocument.customXmlProperties+xml"/>
  <Override PartName="/customXml/itemProps55.xml" ContentType="application/vnd.openxmlformats-officedocument.customXmlProperties+xml"/>
  <Override PartName="/customXml/itemProps66.xml" ContentType="application/vnd.openxmlformats-officedocument.customXmlProperties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44.xml" ContentType="application/vnd.openxmlformats-officedocument.customXml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0"/>
  </p:sldMasterIdLst>
  <p:notesMasterIdLst>
    <p:notesMasterId r:id="rId179"/>
  </p:notesMasterIdLst>
  <p:sldIdLst>
    <p:sldId id="257" r:id="rId91"/>
    <p:sldId id="258" r:id="rId92"/>
    <p:sldId id="259" r:id="rId93"/>
    <p:sldId id="260" r:id="rId94"/>
    <p:sldId id="261" r:id="rId95"/>
    <p:sldId id="262" r:id="rId96"/>
    <p:sldId id="263" r:id="rId97"/>
    <p:sldId id="264" r:id="rId98"/>
    <p:sldId id="265" r:id="rId99"/>
    <p:sldId id="266" r:id="rId100"/>
    <p:sldId id="267" r:id="rId101"/>
    <p:sldId id="268" r:id="rId102"/>
    <p:sldId id="269" r:id="rId103"/>
    <p:sldId id="270" r:id="rId104"/>
    <p:sldId id="271" r:id="rId105"/>
    <p:sldId id="272" r:id="rId106"/>
    <p:sldId id="273" r:id="rId107"/>
    <p:sldId id="274" r:id="rId108"/>
    <p:sldId id="275" r:id="rId109"/>
    <p:sldId id="276" r:id="rId110"/>
    <p:sldId id="277" r:id="rId111"/>
    <p:sldId id="278" r:id="rId112"/>
    <p:sldId id="279" r:id="rId113"/>
    <p:sldId id="280" r:id="rId114"/>
    <p:sldId id="281" r:id="rId115"/>
    <p:sldId id="282" r:id="rId116"/>
    <p:sldId id="283" r:id="rId117"/>
    <p:sldId id="284" r:id="rId118"/>
    <p:sldId id="285" r:id="rId119"/>
    <p:sldId id="286" r:id="rId120"/>
    <p:sldId id="287" r:id="rId121"/>
    <p:sldId id="288" r:id="rId122"/>
    <p:sldId id="289" r:id="rId123"/>
    <p:sldId id="290" r:id="rId124"/>
    <p:sldId id="291" r:id="rId125"/>
    <p:sldId id="292" r:id="rId126"/>
    <p:sldId id="293" r:id="rId127"/>
    <p:sldId id="294" r:id="rId128"/>
    <p:sldId id="295" r:id="rId129"/>
    <p:sldId id="296" r:id="rId130"/>
    <p:sldId id="297" r:id="rId131"/>
    <p:sldId id="298" r:id="rId132"/>
    <p:sldId id="299" r:id="rId133"/>
    <p:sldId id="300" r:id="rId134"/>
    <p:sldId id="301" r:id="rId135"/>
    <p:sldId id="302" r:id="rId136"/>
    <p:sldId id="303" r:id="rId137"/>
    <p:sldId id="304" r:id="rId138"/>
    <p:sldId id="305" r:id="rId139"/>
    <p:sldId id="306" r:id="rId140"/>
    <p:sldId id="307" r:id="rId141"/>
    <p:sldId id="308" r:id="rId142"/>
    <p:sldId id="309" r:id="rId143"/>
    <p:sldId id="310" r:id="rId144"/>
    <p:sldId id="311" r:id="rId145"/>
    <p:sldId id="312" r:id="rId146"/>
    <p:sldId id="313" r:id="rId147"/>
    <p:sldId id="314" r:id="rId148"/>
    <p:sldId id="315" r:id="rId149"/>
    <p:sldId id="316" r:id="rId150"/>
    <p:sldId id="317" r:id="rId151"/>
    <p:sldId id="318" r:id="rId152"/>
    <p:sldId id="319" r:id="rId153"/>
    <p:sldId id="320" r:id="rId154"/>
    <p:sldId id="321" r:id="rId155"/>
    <p:sldId id="322" r:id="rId156"/>
    <p:sldId id="323" r:id="rId157"/>
    <p:sldId id="324" r:id="rId158"/>
    <p:sldId id="325" r:id="rId159"/>
    <p:sldId id="326" r:id="rId160"/>
    <p:sldId id="327" r:id="rId161"/>
    <p:sldId id="328" r:id="rId162"/>
    <p:sldId id="329" r:id="rId163"/>
    <p:sldId id="330" r:id="rId164"/>
    <p:sldId id="331" r:id="rId165"/>
    <p:sldId id="332" r:id="rId166"/>
    <p:sldId id="333" r:id="rId167"/>
    <p:sldId id="334" r:id="rId168"/>
    <p:sldId id="335" r:id="rId169"/>
    <p:sldId id="336" r:id="rId170"/>
    <p:sldId id="337" r:id="rId171"/>
    <p:sldId id="338" r:id="rId172"/>
    <p:sldId id="339" r:id="rId173"/>
    <p:sldId id="340" r:id="rId174"/>
    <p:sldId id="341" r:id="rId175"/>
    <p:sldId id="342" r:id="rId176"/>
    <p:sldId id="343" r:id="rId177"/>
    <p:sldId id="344" r:id="rId178"/>
  </p:sldIdLst>
  <p:sldSz cx="9144000" cy="68405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8142" autoAdjust="0"/>
  </p:normalViewPr>
  <p:slideViewPr>
    <p:cSldViewPr>
      <p:cViewPr varScale="1">
        <p:scale>
          <a:sx n="70" d="100"/>
          <a:sy n="70" d="100"/>
        </p:scale>
        <p:origin x="-15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slide" Target="slides/slide2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slide" Target="slides/slide22.xml"/><Relationship Id="rId133" Type="http://schemas.openxmlformats.org/officeDocument/2006/relationships/slide" Target="slides/slide43.xml"/><Relationship Id="rId138" Type="http://schemas.openxmlformats.org/officeDocument/2006/relationships/slide" Target="slides/slide48.xml"/><Relationship Id="rId154" Type="http://schemas.openxmlformats.org/officeDocument/2006/relationships/slide" Target="slides/slide64.xml"/><Relationship Id="rId159" Type="http://schemas.openxmlformats.org/officeDocument/2006/relationships/slide" Target="slides/slide69.xml"/><Relationship Id="rId175" Type="http://schemas.openxmlformats.org/officeDocument/2006/relationships/slide" Target="slides/slide85.xml"/><Relationship Id="rId170" Type="http://schemas.openxmlformats.org/officeDocument/2006/relationships/slide" Target="slides/slide80.xml"/><Relationship Id="rId16" Type="http://schemas.openxmlformats.org/officeDocument/2006/relationships/customXml" Target="../customXml/item16.xml"/><Relationship Id="rId107" Type="http://schemas.openxmlformats.org/officeDocument/2006/relationships/slide" Target="slides/slide1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slide" Target="slides/slide12.xml"/><Relationship Id="rId123" Type="http://schemas.openxmlformats.org/officeDocument/2006/relationships/slide" Target="slides/slide33.xml"/><Relationship Id="rId128" Type="http://schemas.openxmlformats.org/officeDocument/2006/relationships/slide" Target="slides/slide38.xml"/><Relationship Id="rId144" Type="http://schemas.openxmlformats.org/officeDocument/2006/relationships/slide" Target="slides/slide54.xml"/><Relationship Id="rId149" Type="http://schemas.openxmlformats.org/officeDocument/2006/relationships/slide" Target="slides/slide59.xml"/><Relationship Id="rId5" Type="http://schemas.openxmlformats.org/officeDocument/2006/relationships/customXml" Target="../customXml/item5.xml"/><Relationship Id="rId90" Type="http://schemas.openxmlformats.org/officeDocument/2006/relationships/slideMaster" Target="slideMasters/slideMaster1.xml"/><Relationship Id="rId95" Type="http://schemas.openxmlformats.org/officeDocument/2006/relationships/slide" Target="slides/slide5.xml"/><Relationship Id="rId160" Type="http://schemas.openxmlformats.org/officeDocument/2006/relationships/slide" Target="slides/slide70.xml"/><Relationship Id="rId165" Type="http://schemas.openxmlformats.org/officeDocument/2006/relationships/slide" Target="slides/slide75.xml"/><Relationship Id="rId181" Type="http://schemas.openxmlformats.org/officeDocument/2006/relationships/viewProps" Target="viewProps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slide" Target="slides/slide23.xml"/><Relationship Id="rId118" Type="http://schemas.openxmlformats.org/officeDocument/2006/relationships/slide" Target="slides/slide28.xml"/><Relationship Id="rId134" Type="http://schemas.openxmlformats.org/officeDocument/2006/relationships/slide" Target="slides/slide44.xml"/><Relationship Id="rId139" Type="http://schemas.openxmlformats.org/officeDocument/2006/relationships/slide" Target="slides/slide4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slide" Target="slides/slide60.xml"/><Relationship Id="rId155" Type="http://schemas.openxmlformats.org/officeDocument/2006/relationships/slide" Target="slides/slide65.xml"/><Relationship Id="rId171" Type="http://schemas.openxmlformats.org/officeDocument/2006/relationships/slide" Target="slides/slide81.xml"/><Relationship Id="rId176" Type="http://schemas.openxmlformats.org/officeDocument/2006/relationships/slide" Target="slides/slide86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slide" Target="slides/slide13.xml"/><Relationship Id="rId108" Type="http://schemas.openxmlformats.org/officeDocument/2006/relationships/slide" Target="slides/slide18.xml"/><Relationship Id="rId124" Type="http://schemas.openxmlformats.org/officeDocument/2006/relationships/slide" Target="slides/slide34.xml"/><Relationship Id="rId129" Type="http://schemas.openxmlformats.org/officeDocument/2006/relationships/slide" Target="slides/slide3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slide" Target="slides/slide1.xml"/><Relationship Id="rId96" Type="http://schemas.openxmlformats.org/officeDocument/2006/relationships/slide" Target="slides/slide6.xml"/><Relationship Id="rId140" Type="http://schemas.openxmlformats.org/officeDocument/2006/relationships/slide" Target="slides/slide50.xml"/><Relationship Id="rId145" Type="http://schemas.openxmlformats.org/officeDocument/2006/relationships/slide" Target="slides/slide55.xml"/><Relationship Id="rId161" Type="http://schemas.openxmlformats.org/officeDocument/2006/relationships/slide" Target="slides/slide71.xml"/><Relationship Id="rId166" Type="http://schemas.openxmlformats.org/officeDocument/2006/relationships/slide" Target="slides/slide76.xml"/><Relationship Id="rId18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slide" Target="slides/slide24.xml"/><Relationship Id="rId119" Type="http://schemas.openxmlformats.org/officeDocument/2006/relationships/slide" Target="slides/slide2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slide" Target="slides/slide40.xml"/><Relationship Id="rId135" Type="http://schemas.openxmlformats.org/officeDocument/2006/relationships/slide" Target="slides/slide45.xml"/><Relationship Id="rId151" Type="http://schemas.openxmlformats.org/officeDocument/2006/relationships/slide" Target="slides/slide61.xml"/><Relationship Id="rId156" Type="http://schemas.openxmlformats.org/officeDocument/2006/relationships/slide" Target="slides/slide66.xml"/><Relationship Id="rId177" Type="http://schemas.openxmlformats.org/officeDocument/2006/relationships/slide" Target="slides/slide87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72" Type="http://schemas.openxmlformats.org/officeDocument/2006/relationships/slide" Target="slides/slide82.xml"/><Relationship Id="rId180" Type="http://schemas.openxmlformats.org/officeDocument/2006/relationships/presProps" Target="presProps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1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" Target="slides/slide7.xml"/><Relationship Id="rId104" Type="http://schemas.openxmlformats.org/officeDocument/2006/relationships/slide" Target="slides/slide14.xml"/><Relationship Id="rId120" Type="http://schemas.openxmlformats.org/officeDocument/2006/relationships/slide" Target="slides/slide30.xml"/><Relationship Id="rId125" Type="http://schemas.openxmlformats.org/officeDocument/2006/relationships/slide" Target="slides/slide35.xml"/><Relationship Id="rId141" Type="http://schemas.openxmlformats.org/officeDocument/2006/relationships/slide" Target="slides/slide51.xml"/><Relationship Id="rId146" Type="http://schemas.openxmlformats.org/officeDocument/2006/relationships/slide" Target="slides/slide56.xml"/><Relationship Id="rId167" Type="http://schemas.openxmlformats.org/officeDocument/2006/relationships/slide" Target="slides/slide77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2.xml"/><Relationship Id="rId162" Type="http://schemas.openxmlformats.org/officeDocument/2006/relationships/slide" Target="slides/slide72.xml"/><Relationship Id="rId183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slide" Target="slides/slide20.xml"/><Relationship Id="rId115" Type="http://schemas.openxmlformats.org/officeDocument/2006/relationships/slide" Target="slides/slide25.xml"/><Relationship Id="rId131" Type="http://schemas.openxmlformats.org/officeDocument/2006/relationships/slide" Target="slides/slide41.xml"/><Relationship Id="rId136" Type="http://schemas.openxmlformats.org/officeDocument/2006/relationships/slide" Target="slides/slide46.xml"/><Relationship Id="rId157" Type="http://schemas.openxmlformats.org/officeDocument/2006/relationships/slide" Target="slides/slide67.xml"/><Relationship Id="rId178" Type="http://schemas.openxmlformats.org/officeDocument/2006/relationships/slide" Target="slides/slide8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slide" Target="slides/slide62.xml"/><Relationship Id="rId173" Type="http://schemas.openxmlformats.org/officeDocument/2006/relationships/slide" Target="slides/slide83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slide" Target="slides/slide10.xml"/><Relationship Id="rId105" Type="http://schemas.openxmlformats.org/officeDocument/2006/relationships/slide" Target="slides/slide15.xml"/><Relationship Id="rId126" Type="http://schemas.openxmlformats.org/officeDocument/2006/relationships/slide" Target="slides/slide36.xml"/><Relationship Id="rId147" Type="http://schemas.openxmlformats.org/officeDocument/2006/relationships/slide" Target="slides/slide57.xml"/><Relationship Id="rId168" Type="http://schemas.openxmlformats.org/officeDocument/2006/relationships/slide" Target="slides/slide7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slide" Target="slides/slide3.xml"/><Relationship Id="rId98" Type="http://schemas.openxmlformats.org/officeDocument/2006/relationships/slide" Target="slides/slide8.xml"/><Relationship Id="rId121" Type="http://schemas.openxmlformats.org/officeDocument/2006/relationships/slide" Target="slides/slide31.xml"/><Relationship Id="rId142" Type="http://schemas.openxmlformats.org/officeDocument/2006/relationships/slide" Target="slides/slide52.xml"/><Relationship Id="rId163" Type="http://schemas.openxmlformats.org/officeDocument/2006/relationships/slide" Target="slides/slide73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slide" Target="slides/slide26.xml"/><Relationship Id="rId137" Type="http://schemas.openxmlformats.org/officeDocument/2006/relationships/slide" Target="slides/slide47.xml"/><Relationship Id="rId158" Type="http://schemas.openxmlformats.org/officeDocument/2006/relationships/slide" Target="slides/slide6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slide" Target="slides/slide21.xml"/><Relationship Id="rId132" Type="http://schemas.openxmlformats.org/officeDocument/2006/relationships/slide" Target="slides/slide42.xml"/><Relationship Id="rId153" Type="http://schemas.openxmlformats.org/officeDocument/2006/relationships/slide" Target="slides/slide63.xml"/><Relationship Id="rId174" Type="http://schemas.openxmlformats.org/officeDocument/2006/relationships/slide" Target="slides/slide84.xml"/><Relationship Id="rId179" Type="http://schemas.openxmlformats.org/officeDocument/2006/relationships/notesMaster" Target="notesMasters/notesMaster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slide" Target="slides/slide16.xml"/><Relationship Id="rId127" Type="http://schemas.openxmlformats.org/officeDocument/2006/relationships/slide" Target="slides/slide3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slide" Target="slides/slide4.xml"/><Relationship Id="rId99" Type="http://schemas.openxmlformats.org/officeDocument/2006/relationships/slide" Target="slides/slide9.xml"/><Relationship Id="rId101" Type="http://schemas.openxmlformats.org/officeDocument/2006/relationships/slide" Target="slides/slide11.xml"/><Relationship Id="rId122" Type="http://schemas.openxmlformats.org/officeDocument/2006/relationships/slide" Target="slides/slide32.xml"/><Relationship Id="rId143" Type="http://schemas.openxmlformats.org/officeDocument/2006/relationships/slide" Target="slides/slide53.xml"/><Relationship Id="rId148" Type="http://schemas.openxmlformats.org/officeDocument/2006/relationships/slide" Target="slides/slide58.xml"/><Relationship Id="rId164" Type="http://schemas.openxmlformats.org/officeDocument/2006/relationships/slide" Target="slides/slide74.xml"/><Relationship Id="rId169" Type="http://schemas.openxmlformats.org/officeDocument/2006/relationships/slide" Target="slides/slide7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16A1-CD54-44AD-AAEF-7C0100267705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C518D-AE7E-41F4-BDAF-13DD522B5C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3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6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3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6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1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7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5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8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3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6.xml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9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7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4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0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4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1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9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7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0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6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2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1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9.xml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2.xml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8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5.xml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3.xml"/><Relationship Id="rId4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0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Relationship Id="rId4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0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8.xml"/><Relationship Id="rId4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6.xml"/><Relationship Id="rId4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2.xml"/><Relationship Id="rId4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6.xml"/><Relationship Id="rId4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2.xml"/><Relationship Id="rId4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0.xml"/><Relationship Id="rId4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5.xml"/><Relationship Id="rId4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3.xml"/><Relationship Id="rId4" Type="http://schemas.openxmlformats.org/officeDocument/2006/relationships/image" Target="../media/image1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9.xml"/><Relationship Id="rId4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5.xml"/><Relationship Id="rId4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8.xml"/><Relationship Id="rId4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7.xml"/><Relationship Id="rId4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Relationship Id="rId4" Type="http://schemas.openxmlformats.org/officeDocument/2006/relationships/image" Target="../media/image1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7.xml"/><Relationship Id="rId4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4.xml"/><Relationship Id="rId4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1.xml"/><Relationship Id="rId4" Type="http://schemas.openxmlformats.org/officeDocument/2006/relationships/image" Target="../media/image1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0.xml"/><Relationship Id="rId4" Type="http://schemas.openxmlformats.org/officeDocument/2006/relationships/image" Target="../media/image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7.xml"/><Relationship Id="rId4" Type="http://schemas.openxmlformats.org/officeDocument/2006/relationships/image" Target="../media/image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9.xml"/><Relationship Id="rId4" Type="http://schemas.openxmlformats.org/officeDocument/2006/relationships/image" Target="../media/image1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6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6.xml"/><Relationship Id="rId4" Type="http://schemas.openxmlformats.org/officeDocument/2006/relationships/image" Target="../media/image1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4.xml"/><Relationship Id="rId4" Type="http://schemas.openxmlformats.org/officeDocument/2006/relationships/image" Target="../media/image1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1.xml"/><Relationship Id="rId4" Type="http://schemas.openxmlformats.org/officeDocument/2006/relationships/image" Target="../media/image1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9.xml"/><Relationship Id="rId4" Type="http://schemas.openxmlformats.org/officeDocument/2006/relationships/image" Target="../media/image1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2.xml"/><Relationship Id="rId4" Type="http://schemas.openxmlformats.org/officeDocument/2006/relationships/image" Target="../media/image1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8.xml"/><Relationship Id="rId4" Type="http://schemas.openxmlformats.org/officeDocument/2006/relationships/image" Target="../media/image1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.xml"/><Relationship Id="rId4" Type="http://schemas.openxmlformats.org/officeDocument/2006/relationships/image" Target="../media/image1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3.xml"/><Relationship Id="rId4" Type="http://schemas.openxmlformats.org/officeDocument/2006/relationships/image" Target="../media/image1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1.xml"/><Relationship Id="rId4" Type="http://schemas.openxmlformats.org/officeDocument/2006/relationships/image" Target="../media/image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5.xml"/><Relationship Id="rId4" Type="http://schemas.openxmlformats.org/officeDocument/2006/relationships/image" Target="../media/image1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1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8.xml"/><Relationship Id="rId4" Type="http://schemas.openxmlformats.org/officeDocument/2006/relationships/image" Target="../media/image1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8.xml"/><Relationship Id="rId4" Type="http://schemas.openxmlformats.org/officeDocument/2006/relationships/image" Target="../media/image1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4.xml"/><Relationship Id="rId4" Type="http://schemas.openxmlformats.org/officeDocument/2006/relationships/image" Target="../media/image1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1.xml"/><Relationship Id="rId4" Type="http://schemas.openxmlformats.org/officeDocument/2006/relationships/image" Target="../media/image1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.xml"/><Relationship Id="rId4" Type="http://schemas.openxmlformats.org/officeDocument/2006/relationships/image" Target="../media/image1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2.xml"/><Relationship Id="rId4" Type="http://schemas.openxmlformats.org/officeDocument/2006/relationships/image" Target="../media/image1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5.xml"/><Relationship Id="rId4" Type="http://schemas.openxmlformats.org/officeDocument/2006/relationships/image" Target="../media/image1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7.xml"/><Relationship Id="rId4" Type="http://schemas.openxmlformats.org/officeDocument/2006/relationships/image" Target="../media/image1.jpe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3.xml"/><Relationship Id="rId4" Type="http://schemas.openxmlformats.org/officeDocument/2006/relationships/image" Target="../media/image1.jpe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9.xml"/><Relationship Id="rId4" Type="http://schemas.openxmlformats.org/officeDocument/2006/relationships/image" Target="../media/image1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4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4.xml"/><Relationship Id="rId4" Type="http://schemas.openxmlformats.org/officeDocument/2006/relationships/image" Target="../media/image1.jpe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7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.xml"/><Relationship Id="rId4" Type="http://schemas.openxmlformats.org/officeDocument/2006/relationships/image" Target="../media/image1.jpe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3.xml"/><Relationship Id="rId4" Type="http://schemas.openxmlformats.org/officeDocument/2006/relationships/image" Target="../media/image1.jpe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0.xml"/><Relationship Id="rId4" Type="http://schemas.openxmlformats.org/officeDocument/2006/relationships/image" Target="../media/image1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5.xml"/><Relationship Id="rId4" Type="http://schemas.openxmlformats.org/officeDocument/2006/relationships/image" Target="../media/image1.jpe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9.xml"/><Relationship Id="rId4" Type="http://schemas.openxmlformats.org/officeDocument/2006/relationships/image" Target="../media/image1.jpe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4.xml"/><Relationship Id="rId4" Type="http://schemas.openxmlformats.org/officeDocument/2006/relationships/image" Target="../media/image1.jpe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5.xml"/><Relationship Id="rId4" Type="http://schemas.openxmlformats.org/officeDocument/2006/relationships/image" Target="../media/image1.jpe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00000"/>
              </a:lnSpc>
              <a:spcBef>
                <a:spcPts val="1502"/>
              </a:spcBef>
              <a:buNone/>
            </a:pPr>
            <a:r>
              <a:t/>
            </a:r>
            <a:br/>
            <a:endParaRPr lang="zh-CN" altLang="en-US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0113" y="900112"/>
            <a:ext cx="7345362" cy="228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2"/>
          <p:cNvSpPr>
            <a:spLocks/>
          </p:cNvSpPr>
          <p:nvPr/>
        </p:nvSpPr>
        <p:spPr bwMode="auto">
          <a:xfrm>
            <a:off x="500063" y="3708400"/>
            <a:ext cx="814387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1" hangingPunct="0">
              <a:spcBef>
                <a:spcPts val="3000"/>
              </a:spcBef>
            </a:pPr>
            <a:r>
              <a:rPr lang="zh-CN" altLang="en-US" sz="6000" dirty="0">
                <a:ea typeface="方正大黑简体" pitchFamily="65" charset="-122"/>
              </a:rPr>
              <a:t>语文</a:t>
            </a:r>
            <a:r>
              <a:rPr lang="en-US" altLang="zh-CN" sz="6000" dirty="0">
                <a:ea typeface="方正大黑简体" pitchFamily="65" charset="-122"/>
              </a:rPr>
              <a:t>·</a:t>
            </a:r>
            <a:r>
              <a:rPr lang="zh-CN" altLang="en-US" sz="6000" dirty="0">
                <a:ea typeface="方正大黑简体" pitchFamily="65" charset="-122"/>
              </a:rPr>
              <a:t>必修</a:t>
            </a:r>
            <a:r>
              <a:rPr lang="en-US" altLang="zh-CN" sz="6000" dirty="0" smtClean="0">
                <a:ea typeface="方正大黑简体" pitchFamily="65" charset="-122"/>
              </a:rPr>
              <a:t>1</a:t>
            </a:r>
            <a:r>
              <a:rPr lang="zh-CN" altLang="en-US" sz="6000" kern="0" dirty="0" smtClean="0">
                <a:solidFill>
                  <a:srgbClr val="000000"/>
                </a:solidFill>
                <a:latin typeface="Times New Roman" pitchFamily="65" charset="-122"/>
                <a:ea typeface="方正大黑简体" pitchFamily="65" charset="-122"/>
              </a:rPr>
              <a:t>人教</a:t>
            </a:r>
            <a:r>
              <a:rPr lang="zh-CN" altLang="en-US" sz="6000" dirty="0" smtClean="0">
                <a:ea typeface="方正大黑简体" pitchFamily="65" charset="-122"/>
              </a:rPr>
              <a:t>版</a:t>
            </a:r>
            <a:endParaRPr lang="en-US" altLang="zh-CN" sz="6000" dirty="0">
              <a:ea typeface="方正大黑简体" pitchFamily="65" charset="-122"/>
            </a:endParaRPr>
          </a:p>
          <a:p>
            <a:pPr algn="ctr" eaLnBrk="0" latinLnBrk="1" hangingPunct="0">
              <a:spcBef>
                <a:spcPts val="3000"/>
              </a:spcBef>
            </a:pPr>
            <a:r>
              <a:rPr lang="zh-CN" altLang="en-US" sz="6000" dirty="0" smtClean="0">
                <a:ea typeface="方正大黑简体" pitchFamily="65" charset="-122"/>
              </a:rPr>
              <a:t>第</a:t>
            </a:r>
            <a:r>
              <a:rPr lang="en-US" altLang="zh-CN" sz="6000" dirty="0" smtClean="0">
                <a:ea typeface="方正大黑简体" pitchFamily="65" charset="-122"/>
              </a:rPr>
              <a:t>4</a:t>
            </a:r>
            <a:r>
              <a:rPr lang="zh-CN" altLang="en-US" sz="6000" dirty="0" smtClean="0">
                <a:ea typeface="方正大黑简体" pitchFamily="65" charset="-122"/>
              </a:rPr>
              <a:t>期</a:t>
            </a:r>
            <a:endParaRPr lang="zh-CN" altLang="en-US" sz="4400" dirty="0">
              <a:latin typeface="Calibri" pitchFamily="34" charset="0"/>
            </a:endParaRPr>
          </a:p>
        </p:txBody>
      </p:sp>
    </p:spTree>
    <p:custDataLst>
      <p:custData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磺胺类药主要作用是抑制细菌的繁殖,但对人体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也有相当大的副作用,结石就是一大问题。磺胺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还可能导致药物蓄积性中毒。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1929年,英国学者弗莱明发现了青霉素。目前所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用的抗生素大多数是从微生物培养液中提取的,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有些抗生素已能人工合成。 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一把锁有一把钥匙,任何一种杀菌药也都有破解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的钥匙。当然,细菌没有生化实验室可供进行科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学研究,但它们的长处是可以迅速繁殖,而且基因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很简单,变化可以非常迅速。在这种迅速的繁殖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和变化中,各种“钥匙”不断产生,很有可能正好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有一把钥匙能够打开这把“锁”。更何况,细菌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还能通过质粒互相交换基因,从而“不劳而获”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地获得其他细菌产生的抗药基因。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细菌“偶然找到”的对付抗生素的方法有很多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种,最厉害的一招就是细菌产生一种物质使抗生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素分解或者失去活性,比如NDM</a:t>
            </a:r>
            <a:r>
              <a:rPr lang="zh-CN" altLang="en-US" sz="3004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-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1产生的金属</a:t>
            </a:r>
            <a:r>
              <a:rPr lang="zh-CN" altLang="en-US" sz="3004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-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β</a:t>
            </a:r>
            <a:r>
              <a:rPr lang="zh-CN" altLang="en-US" sz="3004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-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内酰胺分解酶,可分解β</a:t>
            </a:r>
            <a:r>
              <a:rPr lang="zh-CN" altLang="en-US" sz="3004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-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内酰胺环结构,从而使绝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大部分抗菌药失效。 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虽然细菌不断在产生“钥匙”,但人类也在不断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造“新锁”。新的天然的或者合成的抗生素制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剂不断产生,目前已知已达上万种。对于NDM</a:t>
            </a:r>
            <a:r>
              <a:rPr lang="zh-CN" altLang="en-US" sz="3004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-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“超级细菌”来说,目前尚未发现NDM</a:t>
            </a:r>
            <a:r>
              <a:rPr lang="zh-CN" altLang="en-US" sz="3004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-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1基因的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作用机制,但随着对其有更深层的了解,研究专门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有针对性药物也并非不可能。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(2010年8月23日《新京报》)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1.下列有关抗菌药的表述,不符合原文意思的一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项是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A.抗菌药与消毒剂完全不同,它需要人吃进体内,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这就要求把对人体的活细胞的杀伤降到最低。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B.人们对抗菌药再次加以关注,是因为从某种意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义上来说,它是人类对抗像NDM</a:t>
            </a:r>
            <a:r>
              <a:rPr lang="zh-CN" altLang="en-US" sz="3004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-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1一样的“超级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细菌”的最终工具了。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C.磺胺虽可能导致药物蓄积性中毒,但却因能治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疗链球菌感染的败血病而成为人类第一种投入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使用的抗菌药。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D.抗菌药可以是天然产生的,也可以从微生物培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养液中提取,有的也能人工合成,但对人体有相当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大的副作用。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2.下列理解和分析,不符合原文意思的一项是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A.人类搞个人卫生,用苯酚、酒精、漂白粉等各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种消毒剂来杀死体外的超级细菌,以防止“超级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细菌”的流行。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B.有人用一种名为“百浪多息”的染料在感染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了溶血性链球菌的小白鼠和其他动物身上做实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验,都取得了成功。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C.细菌可以迅速繁殖,而且基因简单,变化可以非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常迅速,它们还能通过互相交换质粒来获得抗药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基因。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D.细菌不断地繁殖变化,使抗生素分解或失去活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性,这是细菌找到的对付抗生素的方法之一。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3.根据原文内容,下列理解分析不正确的一项是</a:t>
            </a:r>
            <a:r>
              <a:t/>
            </a:r>
            <a:br/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A.从漫长的人类抗菌史来看,人类与细菌之间战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争的每一次胜利都只是暂时的,并且未来也可能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一直是这样的。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B.细菌与人类皮肤角质层的厚度相差太大,消毒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剂虽对人体有毒杀作用,但只需少量就可以杀灭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细菌,因而不至于伤害身体。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C.人类不断地制造各种抗菌药,用以“锁住”细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2014~2015学年</a:t>
            </a:r>
            <a:r>
              <a:rPr lang="zh-CN" altLang="en-US" sz="3181" kern="0" spc="3117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创新卷(四)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86198"/>
            <a:ext cx="8316000" cy="393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编审:本报语文研究中心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71510"/>
            <a:ext cx="8316000" cy="30484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说明:1.考试范围为必修1第四单元。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56822"/>
            <a:ext cx="8316000" cy="21631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2.考试时间150分钟,满分150分。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42134"/>
            <a:ext cx="8316000" cy="1277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第Ⅰ卷　阅读题</a:t>
            </a:r>
            <a:endParaRPr lang="zh-CN" altLang="en-US"/>
          </a:p>
        </p:txBody>
      </p:sp>
      <p:pic>
        <p:nvPicPr>
          <p:cNvPr id="7" name="图片 7" descr="textimage0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4051" y="1330890"/>
            <a:ext cx="783999" cy="611519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菌,而细菌也在繁殖变化中不断地产生各种“钥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匙”来对付各种抗菌药。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D.目前尚未发现NDM</a:t>
            </a:r>
            <a:r>
              <a:rPr lang="zh-CN" altLang="en-US" sz="3004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-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1这种“超级细菌”基因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的作用机制,但随着对其更深层的了解,可能会研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究出专门针对它的药物。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二、古代诗文阅读(36分)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(一)文言文阅读(19分)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阅读下面的文言文,完成4~7题。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赵密字微叔,太原清源人。政和四年,用材武试崇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政殿,授河北队将,戍燕。高宗以大元帅开府,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檄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先锋援京师。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建炎元年,从张俊讨任城寇李昱,俊轻骑先行,遇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伏,密奔射毙数人,乃脱。擢阁门祗候。俊置靖胜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军,以密统之。平贼董青、赵万、徐明等,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累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功转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武节郎、左军统领。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金兵陷扬州,士民随乘舆渡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江,众数万,密露立水滨,麾舟济之。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苗傅之变,破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赤心军于临平。金人犯明州,俊遣密及杨沂中与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殊死战,败之,进武功大夫,升统制。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绍兴元年,李成、马进扰江、淮,俊复遣密大破之,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成、进皆北遁。赐金带,转亲卫大夫、康州刺史,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总管泾原马步军。平张莽荡,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寻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诏入卫。十年,金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犯亳、宿,从俊营合肥,出西路,时水潦暴涨,涉六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昼夜始达宿,与敌遇,败之。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明年,敌分兵犯滁、濠,密进击之,且命张守忠以五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百骑出全椒县,伏篁竹间,敌疑,霄遁。密乃引兵出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六丈河,断其归路,又败之。进中卫、协忠大夫,和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州团练、防御使。寻拜宣州观察使,为龙、神卫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四厢都指挥使,主管侍卫步军。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海寇朱明暴横,密授张守忠方略曰:“海与陆异,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穷之则日月相持,非策之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善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,要在拊</a:t>
            </a:r>
            <a:r>
              <a:rPr lang="zh-CN" altLang="en-US" sz="2262" kern="0" baseline="5900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定之耳。”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守忠用其计,明降。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进定江军承宣使崇信军节度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使以年劳转太尉拜开府仪同三司明年领殿前都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指挥使献本军酒方六十六所积钱十万缗银五万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两助军用诏奖之。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上疏告老,以万寿观使奉朝请</a:t>
            </a:r>
            <a:r>
              <a:rPr lang="zh-CN" altLang="en-US" sz="2262" kern="0" baseline="5900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②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隆兴二年,进少保致仕。俄报金复犯淮,诏密再为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殿前都指挥使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。初,敌声言航海,朝论选从官视舟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师,彻禁旅防守,密不为动,迄如所料。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和议成,罢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为醴泉使。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乾道元年九月,致仕。卒,年七十一,赠少傅。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(选自《宋史·列传第一百二十九》)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【注】①拊通“抚”。②奉朝请:给予闲散大官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的优惠待遇。古称春季的朝见为“朝”,秋季的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朝见为“请”。奉朝请者,即有参加朝会的资格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4.对下列句子中加点的词的解释,不正确的一项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檄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统先锋援京师　　　　檄:发出檄文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累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功转武节郎、左军统领　　累:牵连,连累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寻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诏入卫　　寻:不久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D.非策之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善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善:好的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5.下列用“/”给文中画波浪线部分的断句,正确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的一项是(3分)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A.进定江军承宣使/崇信军节度使/以年劳转太尉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/拜开府仪同三司/明年/领殿前都指挥使/献本军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酒方六十六所/积钱十万缗/银五万两助军用/诏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奖之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B.进定江军承宣使/崇信军节度使/以年劳转太尉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拜/开府仪同三司/明年领殿前/都指挥使/献本军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酒方/六十六所积钱十万缗/银五万两助军用/诏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甲　必考题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一、现代文阅读(9分,每小题3分)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阅读下面的文字,完成1~3题。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人菌大战百年简史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01248"/>
            <a:ext cx="8316000" cy="1318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刘铮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奖之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C.进定江军承宣使/崇信军节度使/以年劳转太尉/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拜开府仪同三司/明年领殿/前都指挥使/献本军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酒方六十六所/积钱十万缗/银五万两助军用/诏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奖之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D.进定江军承宣使/崇信军节度使/以年劳转太尉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/拜开府仪同三司/明年/领殿前都指挥使/献本军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酒方六十六所/积钱十万缗/银五万两助/军用诏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奖之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6.下列对原文有关内容的概括和分析,不正确的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一项是(3分)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A.宋徽宗政和四年,赵密因为有才能而且勇武被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推举在崇政殿参与考核,他表现优异被授予河北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队将一职,驻守在燕京一带。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B.赵密跟随张俊先后讨伐了李昱、董青、赵万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、徐明、苗傅、李成、马进等人,并且多次打败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进犯的金人,功勋卓著,得到了皇帝的提拔。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C.在绍兴十年,金兵进犯,赵密率众从西路迎击敌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军。却由于天降大雨,河水暴涨,使得行军速度很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慢,经过六天六夜才将军队渡过到达宿州,被金兵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打败。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D.当朝廷要剿灭海盗朱明时,赵密告诉张守忠不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要采用旷日持久的作战方法,而要采取安抚招降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的办法,最终,朱明投降了。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7.把文中画横线的句子翻译成现代汉语。(10分)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(1)金兵陷扬州,士民随乘舆渡江,众数万,密露立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水滨,麾舟济之。(5分)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译文: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(2)初,敌声言航海,朝论选从官视舟师,撤禁旅防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守,密不为动,迄如所料。(5分)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译文: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(二)古代诗歌阅读(11分)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阅读下面这首宋词,完成8~9题。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惜双双·溪桥寄意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01248"/>
            <a:ext cx="8316000" cy="1318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张先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城上层楼天边路,残照里、平芜绿树。伤远更惜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春暮,有人还在高高处。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断梦归云经日去,无计使、哀弦寄语。相望恨不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相遇,倚桥临水谁家住。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8.这首词表达了词人怎样的情感?“残照里、平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芜绿树”一句对表达情感有什么作用?(5分)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9.“伤远更惜春暮,有人还在高高处”中的“远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”如何理解?请简要分析。(6分)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(三)名篇名句默写(6分)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10.补写出下列句子中的空缺部分。(6分)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(1)毛泽东在《沁园春·长沙》中用“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    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”两句描绘山林的秋色。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(2)《荆轲刺秦王》中易水诀别时,描写荆轲表现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的句子是“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(3)鲁迅在《记念刘和珍君》中这样称赞“真的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猛士”:“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。”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乙　选考题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请在第三、四两大题中选定其中一题作答。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三、文学类文本阅读(25分)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01248"/>
            <a:ext cx="8316000" cy="1318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11.阅读下面的文字,完成(1)~(4)题。(25分)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NDM</a:t>
            </a:r>
            <a:r>
              <a:rPr lang="zh-CN" altLang="en-US" sz="3004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-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1“超级细菌”的出现让人们再次对抗菌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药物投以关注的目光。从某种意义上说,这是人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类对抗这些危险的寄生者的最终工具了。不过,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从人类的漫长抗菌史来看,在这个战场上,人类的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胜利一直都只是暂时性的。 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要防止“超级细菌”流行,就一定要搞好个人卫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床头板上的故事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[美]伊莱妮·庞德　魏鸣放(编译)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父亲刚离世时,母亲将他们那张大约有45个年头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的老床转送给我。我当即决定,将床头板刨光磨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平,重新油漆一新,给我的小女儿曼琳使用。因为,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床头板上有许多字迹潦草的刻痕。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那天,我正打算将老床的油漆去掉,却发现一处刻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记,原来是个日期:1946年9月18日。我不由猛吃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一惊。我知道那是我父母结婚的纪念日期。那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么,如此说来,这是父母当年结婚的第一张新床!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父母结婚纪念日子的上方,另外还刻写着:“伊丽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莎白,1947年10月22日。”这到底又是怎么回事?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我与母亲通了电话。“伊丽莎白是谁?”我问,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“还有,1947年10月22日,这个日子究竟表示什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么?”“这是你的一位同胞姐妹。”我听说过,母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亲曾因难产失去了第一个孩子。但我一直不认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为,这是母亲一生中最大的不幸。毕竟他们以后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拥有了我们一共5个孩子。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“你们还为她取了名字?”“是的,我觉得,这整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整45年来,你们的亲姐伊丽莎白一直在天堂的上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方注视着我们。对我来说,她和你们5个孩子一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样,都是我生命中一个不可分割的部分。”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“妈,床头木板上还有其他许多日期和名字。”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“你是指下面的1959年6月8号?”母亲问。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“是的,萨姆是谁?”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“萨姆是过去你爸爸工厂里的黑人工人。你爸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爸对任何人都公平友好。他尊重他手下所有的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人,不管他们是哪个种族,不论身份地位和宗教信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仰。可当年种族间的矛盾相当激烈,还常发生工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会发动工人罢工和其他社会动乱。一个晚上,你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爸爸正走向自己的轿车,突然被一批罢工者团团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围住,当时情况十分危急。幸好,有萨姆带着几个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朋友及时赶来解救,罢工的人群才被驱散掉,你爸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爸没受到伤害。最后,罢工停止了,但你爸爸一直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没忘记萨姆。他说,这是对他日常祷告的最好报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答。”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“妈,这里还有许多的日期刻记。我可以过来和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你详细谈谈吗?”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午餐桌上,母亲提到另一个日子:1959年1月14日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。那天,母亲在一家百货店里丢失了个贵重的钱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夹。不料,三天后,钱夹被邮寄回来。一位名叫爱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玛的妇女在信里写道:“太太,我在你的皮夹里抽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出了5元邮费用来寄还于你。但愿你不会介意。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”结果,钱夹内除了少去5元之外,其他的一切都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完整无缺。因为没有留下回信地址,母亲无从表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达感谢。接下来说到乔治,我哥哥的战友。那是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在1967年9月15日,乔治举枪将一条扑向我哥哥的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响尾蛇击毙,救了我哥哥的性命。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1971年9月18日,是我父母亲银婚纪念日,他们重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续誓言,白头偕老,永不分离。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“妈,我差点要将这些极有意义的故事抹去,”我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说,“你是怎么想到要把这张床传交给我的呢?”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“45年前,我们新婚之夜,我和你爸爸,将那个特别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的日子刻记下来。从那天开始,床头木板成为我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们共同生活的日记。现在,既然你的爸爸已经离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我而去,我们的共同生活也就到此结束。但我觉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得过去生活的点滴记忆,不该就这么随风而去。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回到自己家,我把这些故事全部告诉了我的丈夫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今天,我们已将这张写满故事的旧床搬进了我们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自己的居室。有一天,我们要将这所有的一切,告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诉我们的小女儿曼琳:哪些是来自她外祖父母的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生,用消毒剂杀死体外的“超级细菌”。既然是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“超级细菌”,为什么会那么容易被消毒剂杀死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呢?这是因为消毒剂和抗菌药完全是两码事。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消毒剂是用来杀死物体和人体表面的细菌的,它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们大多数对包括人在内所有生物体都有毒杀作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用。看看消毒剂的种类吧:苯酚、乙醇、漂白粉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故事,哪些是来自她自己的父母,以及与她们之间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的故事。终会有一天,我们要将这张旧床传给我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们的女儿。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(1)下列对小说有关内容的分析和概括,最恰当的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两项是(5分)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A.当母亲将他们使用过45年的老床传给我时,我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发现了许多字迹潦草的刻痕,于是,我想将床头板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刨光磨平,重新油漆。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B.通过刻记我刚知道1946年9月18日是父母结婚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的纪念日,也刚知道了这张床是父母当年结婚的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第一张新床。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C.爸爸当年开工厂,他对所有人都公平友好。但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是却遭到了罢工工人的围殴,由于黑人工人萨姆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的帮助,才得以解救。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D.母亲回忆说,她曾经在一家百货公司丢失了一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个贵重的钱夹,但是,一个叫爱玛的妇女捡到后又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邮寄给了她,让母亲没有任何损失。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E.这篇小说主要运用了记叙、描写等表达方式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展示了人性中美好的一面,更表达出作者对人生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的思考。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(2)在这篇小说中,床头板上的刻记包括哪些内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容?(6分)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(3)母亲为何要将这个床传给“我”呢?请你概括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一下原因。(6分)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(4)有人认为文章标题“床头板上的故事”换成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“刻记”更好,你认为呢?请联系文章谈谈你的看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法。(8分)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四、实用类文本阅读(25分)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12.阅读下面的文字,完成(1)~(4)题。(25分)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拖着长辫子的北大教授:辜鸿铭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1857年7月18日(一说1856年),辜鸿铭生于南洋马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来半岛西北的槟榔屿。辜家属于福建移民,到辜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鸿铭出生时已成为当地华侨第一望族。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辜鸿铭的父亲辜紫云曾是英国人经营的橡胶园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的总管,能讲英语、马来语;他的母亲则是金发碧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眼的西洋人,会讲英语和葡萄牙语。在这种家庭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环境下生长的辜鸿铭,自幼就对语言有着出奇的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理解力和记忆力。据传,其年过花甲时,还能背诵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6100多行的无韵长诗《失乐园》,而且一字不错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由于父亲辜紫云和英国人布朗交好,所以辜鸿铭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一出生,就被布朗认作义子,取名汤生。自幼布朗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就培养他阅读莎士比亚、培根等人的作品。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但后来辜鸿铭却推崇儒家学说,反对新文化;拥护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帝制,反对民主共和,并主张一夫多妻制。所以,当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时人们视其为老顽固,周作人说他是北大顶古怪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的人物。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但辜鸿铭是五四时期以前唯一有分量向西方积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极弘扬中国文化的学者,他曾将儒家经典《论语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》《孟子》《中庸》等译成英文、德文,刊行于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国外,影响非常巨大。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辜鸿铭不仅在国内名声鼎沸,在西方世界名气更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大,甚至到了被神化的地步。一度,辜鸿铭几乎成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了中国文化的代名词。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有一次,辜鸿铭在北京东交民巷内的六国饭店用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英文讲演《春秋大义》。中国人讲演从来没有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卖票的,但辜鸿铭却卖票,而且卖得很贵。当时听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梅兰芳的戏,最高的票价不过一元二角,而他的门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、福尔马林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这些都是对人体有毒的东西,有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些毒性还相当大。那为什么它们杀死了细菌没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有杀死人呢?原来,人没被消毒剂杀死全凭“个儿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大”。暴露在物体表面上的细菌呈平面分布,体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积非常微小,只要少量的化学药品就可以杀灭。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而人类的皮肤表面有着死细胞组成的角质层,厚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度约1毫米,可以挡住少量的毒物。而细菌就要小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票则售二元,其风光之至可见一斑。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1840年,英国的炮舰打开中国的大门,中国从此蒙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受屈辱。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辜鸿铭的义父布朗先生对他说:你可知道,你的祖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国已被放在砧板上,恶狠狠的侵略者正挥起屠刀,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准备分而食之。我希望你学通中西,担起富国治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国的责任,教化欧洲和美洲。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1867年布朗夫妇返回英国时,把十岁的辜鸿铭带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到了当时最强大的西方帝国。临行前,他的父亲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在祖先牌位前焚香告诫他说:不论你走到哪里,不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论你身边是英国人、德国人还是法国人,都不要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忘了,你是中国人。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到了英国,在布朗的指导下,辜鸿铭从西方最经典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的文学名著入手,以死记硬背的方法很快掌握了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英文、德文、法文、拉丁文和希腊文,以优异的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成绩被著名的爱丁堡大学录取,并得到校长、著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名作家卡莱尔的赏识。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十几年的留学生活,使富有天赋的辜鸿铭成为精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通西方文化的青年学者。1879年,完成学业的辜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鸿铭在一个偶然的机会,与奉李鸿章之命归国的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博士马建忠相识,长谈3天后,辜鸿铭决定改穿长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袍马褂,吃中餐学汉语,埋头研究中国文化,并回到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祖国。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1885年,辜鸿铭被张之洞聘任为两广总督衙门的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译员,后在张之洞的幕府中任职二十年。由于经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常闲得无聊,辜鸿铭便以英文翻译《四书》自娱,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翻译出的《论语》《中庸》,在中外知识界名声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大噪。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辜鸿铭自幼留学西方,受过系统的西式教育,生活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方式和思想方式都曾十足欧化,到头来却对西方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文明十分排斥,极力维护中国的封建文化和伦理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道德。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这位拖着长辫子的北大教授在北京大学讲课时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对学生们公开说:我们为什么要学英文诗呢?那是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因为要你们学好英文后,用中国人做人的道理,温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柔敦厚的诗教,去教育那些四夷之邦。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从1901年至1905年,辜鸿铭分五次发表了一百七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十二则《中国札记》,反复强调东方文明的价值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。1909年,英文著本《中国的牛津运动》出版,在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欧洲尤其是德国产生巨大的影响,一些大学哲学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系将其列为必读参考书。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作为翻译家的辜鸿铭,在东西方文化交流方面也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是居功至伟。其贡献主要包括两个方面:一方面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是将我国经典古籍《论语》《中庸》等译成英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文,以极大的热情和创造性把中国传统文化介绍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给西方世界;另一方面是将外国诗歌等著作翻译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成中文,主要有威廉·柯伯的《痴汉骑马歌》和柯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勒律治的《古舟子咏》,成为近代中国向国内译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介西方诗歌的先驱。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蔡元培的学生罗家伦在《回忆辜鸿铭先生》中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说:辜先生对我们讲英国诗的时候,有时候对我们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说,我今天教你们外国大雅。有时候说,我今天教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你们外国小雅。有时候说,我今天教你们外国国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风。有一天,他异想天开地说,我今天教你们洋离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骚。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辜鸿铭所译的《论语》《中庸》等较之以前西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方传教士和汉学家的儒经译本有了质的飞跃,可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以说是儒经西译史上的一个里程碑。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辜鸿铭,一个出生在马来西亚的华侨,促成了世界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第一个孔子学院的诞生。虽然他的某些思想是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不对的,但其对中国文化的宣传功不可没。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得多,一般直径只有0.5微米,相当于人体皮肤角质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层厚度的1/2000。如果在皮肤上涂上0.5毫米厚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的酒精,细菌的感受就相当于一个人浸在1700米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深的酒精里。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而抗菌药需要人吃进体内,这就要求把对人体的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活细胞的杀伤降到最低。所以,可以用酒精杀死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(1)下列对传记有关内容的分析和概括,最恰当的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两项是(5分)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A.辜鸿铭的父亲是华人,母亲是西洋人。这种特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殊的遗传基因使辜鸿铭自幼对语言有着出奇的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天赋。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B.辜鸿铭的英国义父布朗先生对他影响巨大。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布朗先生在辜鸿铭幼时就培养他阅读东西方文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学作品。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C.五四时期以前,向西方弘扬中国文化的学者中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辜鸿铭是举足轻重的人物。他简直成了中国文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化的代名词。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D.辜鸿铭留学英国十几年,学贯中西。出于对西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方文化的深度理解,辜鸿铭对西方文化十分厌恶,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所以埋头研究中国文化。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E.虽然辜鸿铭的主要贡献在于向西方宣扬中国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文化,但其实他同时也在向中国介绍西方文明,比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如西方诗歌。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(2)为何周作人说辜鸿铭是北大顶古怪的人物?(6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(3)当时西方列强凭借坚船利炮蹂躏中国,其国力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远胜中国,辜鸿铭为何蔑称其为“四夷之邦”?(6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(4)辜鸿铭自幼浸淫于西方文化,留学西方十多年,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为何后来对西方文明十分排斥,极力维护中国的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封建文化和伦理道德?(8分)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第Ⅱ卷　表达题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五、语言文字运用(20分)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13.下列各句中,加点的成语使用正确的一项是(3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A.习近平表示,希望全国人民在马年里继续弘扬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驰而不息的龙马精神,继续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和衷共济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奋斗,衷心祝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愿祖国繁荣昌盛,衷心祝愿全国各族人民生活更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加幸福美好。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B.八分之一决赛的大幕刚落一半,便呈现出新旧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势力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分庭抗礼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的局面。老豪门努力维持着旧秩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序,新贵们试图留下新足迹,对抗远未结束。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C.如果能把积累看得比收获还重,如果能把谋划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看得比烧钱更重,如果能把永不放弃看得比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朝三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暮四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更重,那么恭喜你,你也属于“马刺系”。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D.该报告中全球退休指数显示,1/5的英国老人因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为养老金不足将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捉襟见肘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,需要子女提供金钱资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助。同时,还有4%的老人需要依靠孙辈的帮助。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14.下列各句中,没有语病的一句是(3分)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A.如何认识南京大屠杀等日本军国主义犯下的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滔天罪行,无异于一面映照历史观的镜子,不少内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心阴暗的日本政客在这面镜子前原形毕露。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B.京津冀要实现一体化,关键是要看河北自身是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否努力,而不是坐等京津腾笼换鸟将相关产业外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迁。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C.中国人每年烧掉的用来缅怀祖先的一系列祭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品——都是纸做的——已经成为一个展现这个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国家越来越富裕、不断变化的消费品位和家产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的指标。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D.以方便病人就医为导向,持续推进医疗服务质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量改善与提高,以解决群众反映行业不正之风突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出问题为重点,倡扬清廉医风。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15.依次填入下面一段文字横线处的语句,衔接最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体外的细菌,但是靠喝酒杀死体内的细菌可万万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不行,必须要找到一些非常精巧的方法。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说起抗菌药,不能不提到第一种投入使用的抗菌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药——磺胺。磺胺类药物是现代医学中常用的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一类抗菌消炎药。最早的磺胺却是染料中的一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员。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恰当的一项是(3分)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客寓柳州,住舍离柳侯祠仅一箭之遥。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r>
              <a:rPr lang="zh-CN" altLang="en-US" sz="1673" kern="0" spc="1048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r>
              <a:rPr lang="zh-CN" altLang="en-US" sz="1673" kern="0" spc="1048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r>
              <a:rPr lang="zh-CN" altLang="en-US" sz="1673" kern="0" spc="1048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①祠北有衣冠墓。这名目,只要粗知宗元行迹,皆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耳熟能详</a:t>
            </a:r>
            <a:endParaRPr lang="zh-CN" altLang="en-US"/>
          </a:p>
        </p:txBody>
      </p:sp>
      <p:pic>
        <p:nvPicPr>
          <p:cNvPr id="5" name="图片 5" descr="textimage1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7040" y="3096920"/>
            <a:ext cx="1513120" cy="180320"/>
          </a:xfrm>
          <a:prstGeom prst="rect">
            <a:avLst/>
          </a:prstGeom>
        </p:spPr>
      </p:pic>
      <p:pic>
        <p:nvPicPr>
          <p:cNvPr id="6" name="图片 6" descr="textimage2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62640" y="3096920"/>
            <a:ext cx="1513119" cy="180320"/>
          </a:xfrm>
          <a:prstGeom prst="rect">
            <a:avLst/>
          </a:prstGeom>
        </p:spPr>
      </p:pic>
      <p:pic>
        <p:nvPicPr>
          <p:cNvPr id="7" name="图片 7" descr="textimage3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88240" y="3096920"/>
            <a:ext cx="1513119" cy="18032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②第二天一早,我便向祠中走去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③石塑背后不远处是罗池,罗池东侧有柑香亭,西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侧乃柳侯祠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④夜半失眠,迷迷顿顿,听风声雨声,床边似长出齐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膝荒草,柳宗元跨过千年飘然孑立,青衫灰黯,神色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孤伤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⑤挡眼有石塑一尊,近似昨夜见到神貌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⑥石塑底座镌《荔子碑》《剑铭碑》,皆先生手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迹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A.⑥③①②⑤④　　　B.②①④③⑥⑤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C.④②⑤⑥③①　　D.④⑤②③⑥①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16.据下面一段文字,给“快的打车”下定义。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(不超过40个字)(5分)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去年起,“快的打车”逐渐受到越来越多的人的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青睐。其实,快的打车是一款立足于地理位置的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线上到线下的打车应用,它由杭州快智科技有限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公司研发推出,主要面向日常打车乘客和出租车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司机。它将出租车与乘客间的传统的被动等待,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转化为主动联系。乘客用智能手机发订单,简单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几步,随时随地打车,司机可以用智能手机一键响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应,轻轻松松接到乘客。它还开发出语音对讲发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单、智能算法推送等诸多创新功能。目前,它已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成为市场上用户量及综合口碑最高的专业打车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软件。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快的打车是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17.仿照下面的例子,再写两个句子构成排比句,要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求续写的句子使用比拟的修辞手法。(6分)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沉默是一种境界:在别人灯红酒绿,狂歌劲舞时,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默默地听一首柔和的钢琴曲,让和谐的曲调在心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间抚过;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沉默是一种境界: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;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沉默是一种境界: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六、写作(60分)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18.阅读下面的材料,根据要求写一篇不少于800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字的文章。(60分)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8年前,刘宁是家乡四川凉山某县的高考理科状元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。可4年前大学毕业至今,他都没找到称心的工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作,后来沉迷网络,四处流浪。其父亲为此在电话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中骂他“给整个县丢脸”。经报道后,该事件引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发热议。(2月11日《成都商报》)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读了上面的新闻后,你有怎样的感想呢?请你选择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一个角度构思作文,自主确定立意,自主确定文体,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自主拟定标题;不要脱离材料的内容及含意的范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围作文,不要套作,不得抄袭。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在磺胺问世之前,医生们对于炎症,尤其是对流行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性脑膜炎、肺炎、败血症等,都毫无办法。1932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年,德国生物化学家多马克在试验过程中发现,一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种名为“百浪多息”的红色染料对感染溶血性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链球菌的小白鼠具有很高的疗效。随后在其他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动物身上所做的实验也都取得了成功。 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Props1.xml><?xml version="1.0" encoding="utf-8"?>
<ds:datastoreItem xmlns:ds="http://schemas.openxmlformats.org/officeDocument/2006/customXml" ds:itemID="{A310DB55-DEBD-45B3-9B05-61BD6894027F}">
  <ds:schemaRefs/>
</ds:datastoreItem>
</file>

<file path=customXml/itemProps10.xml><?xml version="1.0" encoding="utf-8"?>
<ds:datastoreItem xmlns:ds="http://schemas.openxmlformats.org/officeDocument/2006/customXml" ds:itemID="{370F3CC0-30EF-4DCC-B1F7-7FE4B96853E4}">
  <ds:schemaRefs/>
</ds:datastoreItem>
</file>

<file path=customXml/itemProps11.xml><?xml version="1.0" encoding="utf-8"?>
<ds:datastoreItem xmlns:ds="http://schemas.openxmlformats.org/officeDocument/2006/customXml" ds:itemID="{0B030F8B-2993-4AC9-A924-B045BEBE0B6E}">
  <ds:schemaRefs/>
</ds:datastoreItem>
</file>

<file path=customXml/itemProps12.xml><?xml version="1.0" encoding="utf-8"?>
<ds:datastoreItem xmlns:ds="http://schemas.openxmlformats.org/officeDocument/2006/customXml" ds:itemID="{B9A71469-3935-4C7E-9F77-04FF8FDC1FCE}">
  <ds:schemaRefs/>
</ds:datastoreItem>
</file>

<file path=customXml/itemProps13.xml><?xml version="1.0" encoding="utf-8"?>
<ds:datastoreItem xmlns:ds="http://schemas.openxmlformats.org/officeDocument/2006/customXml" ds:itemID="{088A7528-FCA3-4DD5-AA55-B5391497E18A}">
  <ds:schemaRefs/>
</ds:datastoreItem>
</file>

<file path=customXml/itemProps14.xml><?xml version="1.0" encoding="utf-8"?>
<ds:datastoreItem xmlns:ds="http://schemas.openxmlformats.org/officeDocument/2006/customXml" ds:itemID="{FAD00D80-7559-41B5-B212-2B980265AD0C}">
  <ds:schemaRefs/>
</ds:datastoreItem>
</file>

<file path=customXml/itemProps15.xml><?xml version="1.0" encoding="utf-8"?>
<ds:datastoreItem xmlns:ds="http://schemas.openxmlformats.org/officeDocument/2006/customXml" ds:itemID="{8FE7BFEA-1140-40FA-BAB6-CBB05512C05F}">
  <ds:schemaRefs/>
</ds:datastoreItem>
</file>

<file path=customXml/itemProps16.xml><?xml version="1.0" encoding="utf-8"?>
<ds:datastoreItem xmlns:ds="http://schemas.openxmlformats.org/officeDocument/2006/customXml" ds:itemID="{BFC3D711-BAAE-4B4D-BFBA-CF53BA92E29D}">
  <ds:schemaRefs/>
</ds:datastoreItem>
</file>

<file path=customXml/itemProps17.xml><?xml version="1.0" encoding="utf-8"?>
<ds:datastoreItem xmlns:ds="http://schemas.openxmlformats.org/officeDocument/2006/customXml" ds:itemID="{E4709DC3-7171-47FE-AB7B-7AC927200D8A}">
  <ds:schemaRefs/>
</ds:datastoreItem>
</file>

<file path=customXml/itemProps18.xml><?xml version="1.0" encoding="utf-8"?>
<ds:datastoreItem xmlns:ds="http://schemas.openxmlformats.org/officeDocument/2006/customXml" ds:itemID="{867160AE-A602-4A6B-8E34-106C44DA476E}">
  <ds:schemaRefs/>
</ds:datastoreItem>
</file>

<file path=customXml/itemProps19.xml><?xml version="1.0" encoding="utf-8"?>
<ds:datastoreItem xmlns:ds="http://schemas.openxmlformats.org/officeDocument/2006/customXml" ds:itemID="{64CB0A1A-5DF7-4157-91D9-5F013F772E88}">
  <ds:schemaRefs/>
</ds:datastoreItem>
</file>

<file path=customXml/itemProps2.xml><?xml version="1.0" encoding="utf-8"?>
<ds:datastoreItem xmlns:ds="http://schemas.openxmlformats.org/officeDocument/2006/customXml" ds:itemID="{AD81D846-1036-4E2C-8E26-C95818384D56}">
  <ds:schemaRefs/>
</ds:datastoreItem>
</file>

<file path=customXml/itemProps20.xml><?xml version="1.0" encoding="utf-8"?>
<ds:datastoreItem xmlns:ds="http://schemas.openxmlformats.org/officeDocument/2006/customXml" ds:itemID="{A5E9F41B-363D-4FCE-8748-165CE4BEF562}">
  <ds:schemaRefs/>
</ds:datastoreItem>
</file>

<file path=customXml/itemProps21.xml><?xml version="1.0" encoding="utf-8"?>
<ds:datastoreItem xmlns:ds="http://schemas.openxmlformats.org/officeDocument/2006/customXml" ds:itemID="{93637BB6-19BB-42C7-A8A9-22E12D795386}">
  <ds:schemaRefs/>
</ds:datastoreItem>
</file>

<file path=customXml/itemProps22.xml><?xml version="1.0" encoding="utf-8"?>
<ds:datastoreItem xmlns:ds="http://schemas.openxmlformats.org/officeDocument/2006/customXml" ds:itemID="{703136EF-F200-4398-AC10-C7352735E8E3}">
  <ds:schemaRefs/>
</ds:datastoreItem>
</file>

<file path=customXml/itemProps23.xml><?xml version="1.0" encoding="utf-8"?>
<ds:datastoreItem xmlns:ds="http://schemas.openxmlformats.org/officeDocument/2006/customXml" ds:itemID="{A79838E6-085A-47BE-B5FE-79612A324C1B}">
  <ds:schemaRefs/>
</ds:datastoreItem>
</file>

<file path=customXml/itemProps24.xml><?xml version="1.0" encoding="utf-8"?>
<ds:datastoreItem xmlns:ds="http://schemas.openxmlformats.org/officeDocument/2006/customXml" ds:itemID="{4EF0CC33-A7AC-42ED-8812-7502FBD77489}">
  <ds:schemaRefs/>
</ds:datastoreItem>
</file>

<file path=customXml/itemProps25.xml><?xml version="1.0" encoding="utf-8"?>
<ds:datastoreItem xmlns:ds="http://schemas.openxmlformats.org/officeDocument/2006/customXml" ds:itemID="{29D58010-E212-483E-900A-DD9B3CD5F7A4}">
  <ds:schemaRefs/>
</ds:datastoreItem>
</file>

<file path=customXml/itemProps26.xml><?xml version="1.0" encoding="utf-8"?>
<ds:datastoreItem xmlns:ds="http://schemas.openxmlformats.org/officeDocument/2006/customXml" ds:itemID="{99EC40B1-3AA2-44DD-88FB-2C3659483723}">
  <ds:schemaRefs/>
</ds:datastoreItem>
</file>

<file path=customXml/itemProps27.xml><?xml version="1.0" encoding="utf-8"?>
<ds:datastoreItem xmlns:ds="http://schemas.openxmlformats.org/officeDocument/2006/customXml" ds:itemID="{2391D024-5126-43BD-B086-016F3F9E9E01}">
  <ds:schemaRefs/>
</ds:datastoreItem>
</file>

<file path=customXml/itemProps28.xml><?xml version="1.0" encoding="utf-8"?>
<ds:datastoreItem xmlns:ds="http://schemas.openxmlformats.org/officeDocument/2006/customXml" ds:itemID="{FE6C8A30-B6AF-4CC5-AC0C-4997EAE6F3BA}">
  <ds:schemaRefs/>
</ds:datastoreItem>
</file>

<file path=customXml/itemProps29.xml><?xml version="1.0" encoding="utf-8"?>
<ds:datastoreItem xmlns:ds="http://schemas.openxmlformats.org/officeDocument/2006/customXml" ds:itemID="{41D303FB-6FA2-464A-B000-C022B4A5E526}">
  <ds:schemaRefs/>
</ds:datastoreItem>
</file>

<file path=customXml/itemProps3.xml><?xml version="1.0" encoding="utf-8"?>
<ds:datastoreItem xmlns:ds="http://schemas.openxmlformats.org/officeDocument/2006/customXml" ds:itemID="{7841310D-25B9-4BD8-9F50-F56DA07C5DB8}">
  <ds:schemaRefs/>
</ds:datastoreItem>
</file>

<file path=customXml/itemProps30.xml><?xml version="1.0" encoding="utf-8"?>
<ds:datastoreItem xmlns:ds="http://schemas.openxmlformats.org/officeDocument/2006/customXml" ds:itemID="{D3666A59-C75B-4C2A-A241-F04418A03B9F}">
  <ds:schemaRefs/>
</ds:datastoreItem>
</file>

<file path=customXml/itemProps31.xml><?xml version="1.0" encoding="utf-8"?>
<ds:datastoreItem xmlns:ds="http://schemas.openxmlformats.org/officeDocument/2006/customXml" ds:itemID="{036C66E0-779C-47F0-A491-F3B6A64D41AB}">
  <ds:schemaRefs/>
</ds:datastoreItem>
</file>

<file path=customXml/itemProps32.xml><?xml version="1.0" encoding="utf-8"?>
<ds:datastoreItem xmlns:ds="http://schemas.openxmlformats.org/officeDocument/2006/customXml" ds:itemID="{35885664-7DE7-453E-9D5C-3977752D2FFC}">
  <ds:schemaRefs/>
</ds:datastoreItem>
</file>

<file path=customXml/itemProps33.xml><?xml version="1.0" encoding="utf-8"?>
<ds:datastoreItem xmlns:ds="http://schemas.openxmlformats.org/officeDocument/2006/customXml" ds:itemID="{EC973CF1-FD58-495C-B0AA-B2564F40A0A4}">
  <ds:schemaRefs/>
</ds:datastoreItem>
</file>

<file path=customXml/itemProps34.xml><?xml version="1.0" encoding="utf-8"?>
<ds:datastoreItem xmlns:ds="http://schemas.openxmlformats.org/officeDocument/2006/customXml" ds:itemID="{BE3C8C8E-112B-406F-9757-2ED933086F7F}">
  <ds:schemaRefs/>
</ds:datastoreItem>
</file>

<file path=customXml/itemProps35.xml><?xml version="1.0" encoding="utf-8"?>
<ds:datastoreItem xmlns:ds="http://schemas.openxmlformats.org/officeDocument/2006/customXml" ds:itemID="{825434C4-A13F-43D5-931F-0343D29DE834}">
  <ds:schemaRefs/>
</ds:datastoreItem>
</file>

<file path=customXml/itemProps36.xml><?xml version="1.0" encoding="utf-8"?>
<ds:datastoreItem xmlns:ds="http://schemas.openxmlformats.org/officeDocument/2006/customXml" ds:itemID="{0E185F7A-832F-43A7-85C3-6D6533575D80}">
  <ds:schemaRefs/>
</ds:datastoreItem>
</file>

<file path=customXml/itemProps37.xml><?xml version="1.0" encoding="utf-8"?>
<ds:datastoreItem xmlns:ds="http://schemas.openxmlformats.org/officeDocument/2006/customXml" ds:itemID="{782EDDA8-D2F5-431C-A17F-7AFEB676383F}">
  <ds:schemaRefs/>
</ds:datastoreItem>
</file>

<file path=customXml/itemProps38.xml><?xml version="1.0" encoding="utf-8"?>
<ds:datastoreItem xmlns:ds="http://schemas.openxmlformats.org/officeDocument/2006/customXml" ds:itemID="{79961E98-24B9-40ED-B263-39DCB8FBC453}">
  <ds:schemaRefs/>
</ds:datastoreItem>
</file>

<file path=customXml/itemProps39.xml><?xml version="1.0" encoding="utf-8"?>
<ds:datastoreItem xmlns:ds="http://schemas.openxmlformats.org/officeDocument/2006/customXml" ds:itemID="{C0854FB3-BA0A-48D1-A155-F41A4E0EBE9F}">
  <ds:schemaRefs/>
</ds:datastoreItem>
</file>

<file path=customXml/itemProps4.xml><?xml version="1.0" encoding="utf-8"?>
<ds:datastoreItem xmlns:ds="http://schemas.openxmlformats.org/officeDocument/2006/customXml" ds:itemID="{31353BD1-18FE-418A-B44F-9AB385B3E248}">
  <ds:schemaRefs/>
</ds:datastoreItem>
</file>

<file path=customXml/itemProps40.xml><?xml version="1.0" encoding="utf-8"?>
<ds:datastoreItem xmlns:ds="http://schemas.openxmlformats.org/officeDocument/2006/customXml" ds:itemID="{FB865F13-D3F1-49C5-BD42-0382D6EC9E06}">
  <ds:schemaRefs/>
</ds:datastoreItem>
</file>

<file path=customXml/itemProps41.xml><?xml version="1.0" encoding="utf-8"?>
<ds:datastoreItem xmlns:ds="http://schemas.openxmlformats.org/officeDocument/2006/customXml" ds:itemID="{373E0BD1-3D02-45FB-B5EF-C675831B263C}">
  <ds:schemaRefs/>
</ds:datastoreItem>
</file>

<file path=customXml/itemProps42.xml><?xml version="1.0" encoding="utf-8"?>
<ds:datastoreItem xmlns:ds="http://schemas.openxmlformats.org/officeDocument/2006/customXml" ds:itemID="{52847957-DE4C-472E-B396-B7B40448C344}">
  <ds:schemaRefs/>
</ds:datastoreItem>
</file>

<file path=customXml/itemProps43.xml><?xml version="1.0" encoding="utf-8"?>
<ds:datastoreItem xmlns:ds="http://schemas.openxmlformats.org/officeDocument/2006/customXml" ds:itemID="{47FFC0A9-B572-492D-8DA6-3DD94FBB4BBB}">
  <ds:schemaRefs/>
</ds:datastoreItem>
</file>

<file path=customXml/itemProps44.xml><?xml version="1.0" encoding="utf-8"?>
<ds:datastoreItem xmlns:ds="http://schemas.openxmlformats.org/officeDocument/2006/customXml" ds:itemID="{79973B93-BCB9-45DC-AF29-3CDEE934E783}">
  <ds:schemaRefs/>
</ds:datastoreItem>
</file>

<file path=customXml/itemProps45.xml><?xml version="1.0" encoding="utf-8"?>
<ds:datastoreItem xmlns:ds="http://schemas.openxmlformats.org/officeDocument/2006/customXml" ds:itemID="{BD9DA9EF-74AB-4A41-8352-9D2DC0A2D666}">
  <ds:schemaRefs/>
</ds:datastoreItem>
</file>

<file path=customXml/itemProps46.xml><?xml version="1.0" encoding="utf-8"?>
<ds:datastoreItem xmlns:ds="http://schemas.openxmlformats.org/officeDocument/2006/customXml" ds:itemID="{E32D6841-BD21-4669-A480-2BD8056FCF54}">
  <ds:schemaRefs/>
</ds:datastoreItem>
</file>

<file path=customXml/itemProps47.xml><?xml version="1.0" encoding="utf-8"?>
<ds:datastoreItem xmlns:ds="http://schemas.openxmlformats.org/officeDocument/2006/customXml" ds:itemID="{37E6D064-2181-4FB0-8CCA-7A1A139BDD7E}">
  <ds:schemaRefs/>
</ds:datastoreItem>
</file>

<file path=customXml/itemProps48.xml><?xml version="1.0" encoding="utf-8"?>
<ds:datastoreItem xmlns:ds="http://schemas.openxmlformats.org/officeDocument/2006/customXml" ds:itemID="{8CD22B46-ACF7-426A-B3AD-D88086B7888F}">
  <ds:schemaRefs/>
</ds:datastoreItem>
</file>

<file path=customXml/itemProps49.xml><?xml version="1.0" encoding="utf-8"?>
<ds:datastoreItem xmlns:ds="http://schemas.openxmlformats.org/officeDocument/2006/customXml" ds:itemID="{A93B460A-E34C-4F13-8389-0D2A996C6FFD}">
  <ds:schemaRefs/>
</ds:datastoreItem>
</file>

<file path=customXml/itemProps5.xml><?xml version="1.0" encoding="utf-8"?>
<ds:datastoreItem xmlns:ds="http://schemas.openxmlformats.org/officeDocument/2006/customXml" ds:itemID="{A8BA6080-9515-4C5A-8C73-1ED51ECFA241}">
  <ds:schemaRefs/>
</ds:datastoreItem>
</file>

<file path=customXml/itemProps50.xml><?xml version="1.0" encoding="utf-8"?>
<ds:datastoreItem xmlns:ds="http://schemas.openxmlformats.org/officeDocument/2006/customXml" ds:itemID="{C7E573E3-5B86-47A3-A635-C3704E381A52}">
  <ds:schemaRefs/>
</ds:datastoreItem>
</file>

<file path=customXml/itemProps51.xml><?xml version="1.0" encoding="utf-8"?>
<ds:datastoreItem xmlns:ds="http://schemas.openxmlformats.org/officeDocument/2006/customXml" ds:itemID="{259B651E-A7F0-402C-B811-24A888107A54}">
  <ds:schemaRefs/>
</ds:datastoreItem>
</file>

<file path=customXml/itemProps52.xml><?xml version="1.0" encoding="utf-8"?>
<ds:datastoreItem xmlns:ds="http://schemas.openxmlformats.org/officeDocument/2006/customXml" ds:itemID="{DDA238D1-F5DD-4379-A4B1-B138AE096921}">
  <ds:schemaRefs/>
</ds:datastoreItem>
</file>

<file path=customXml/itemProps53.xml><?xml version="1.0" encoding="utf-8"?>
<ds:datastoreItem xmlns:ds="http://schemas.openxmlformats.org/officeDocument/2006/customXml" ds:itemID="{6EC80832-0431-4D52-84D9-45884961B2E2}">
  <ds:schemaRefs/>
</ds:datastoreItem>
</file>

<file path=customXml/itemProps54.xml><?xml version="1.0" encoding="utf-8"?>
<ds:datastoreItem xmlns:ds="http://schemas.openxmlformats.org/officeDocument/2006/customXml" ds:itemID="{F27E9E09-E63A-42AB-9430-DD0D2F70A629}">
  <ds:schemaRefs/>
</ds:datastoreItem>
</file>

<file path=customXml/itemProps55.xml><?xml version="1.0" encoding="utf-8"?>
<ds:datastoreItem xmlns:ds="http://schemas.openxmlformats.org/officeDocument/2006/customXml" ds:itemID="{2496AC3A-65CA-4A92-8FB1-0C25C5E4D800}">
  <ds:schemaRefs/>
</ds:datastoreItem>
</file>

<file path=customXml/itemProps56.xml><?xml version="1.0" encoding="utf-8"?>
<ds:datastoreItem xmlns:ds="http://schemas.openxmlformats.org/officeDocument/2006/customXml" ds:itemID="{02463AA6-BA5B-40A5-9F65-FFCAFFC12B19}">
  <ds:schemaRefs/>
</ds:datastoreItem>
</file>

<file path=customXml/itemProps57.xml><?xml version="1.0" encoding="utf-8"?>
<ds:datastoreItem xmlns:ds="http://schemas.openxmlformats.org/officeDocument/2006/customXml" ds:itemID="{C5248310-BFC3-4B58-B0FC-1456FD57EF47}">
  <ds:schemaRefs/>
</ds:datastoreItem>
</file>

<file path=customXml/itemProps58.xml><?xml version="1.0" encoding="utf-8"?>
<ds:datastoreItem xmlns:ds="http://schemas.openxmlformats.org/officeDocument/2006/customXml" ds:itemID="{9A0AFB1E-12C1-4624-AEB9-37E80BFC1596}">
  <ds:schemaRefs/>
</ds:datastoreItem>
</file>

<file path=customXml/itemProps59.xml><?xml version="1.0" encoding="utf-8"?>
<ds:datastoreItem xmlns:ds="http://schemas.openxmlformats.org/officeDocument/2006/customXml" ds:itemID="{90ADE8AF-6C65-433E-85C4-41B181326A86}">
  <ds:schemaRefs/>
</ds:datastoreItem>
</file>

<file path=customXml/itemProps6.xml><?xml version="1.0" encoding="utf-8"?>
<ds:datastoreItem xmlns:ds="http://schemas.openxmlformats.org/officeDocument/2006/customXml" ds:itemID="{6679BFFB-13A7-4D4E-A415-7715A3FA89EF}">
  <ds:schemaRefs/>
</ds:datastoreItem>
</file>

<file path=customXml/itemProps60.xml><?xml version="1.0" encoding="utf-8"?>
<ds:datastoreItem xmlns:ds="http://schemas.openxmlformats.org/officeDocument/2006/customXml" ds:itemID="{20569EA3-C8AD-4333-A597-1F6F7A2F6A64}">
  <ds:schemaRefs/>
</ds:datastoreItem>
</file>

<file path=customXml/itemProps61.xml><?xml version="1.0" encoding="utf-8"?>
<ds:datastoreItem xmlns:ds="http://schemas.openxmlformats.org/officeDocument/2006/customXml" ds:itemID="{3BA34500-CF38-42A7-8FB8-1A458E358173}">
  <ds:schemaRefs/>
</ds:datastoreItem>
</file>

<file path=customXml/itemProps62.xml><?xml version="1.0" encoding="utf-8"?>
<ds:datastoreItem xmlns:ds="http://schemas.openxmlformats.org/officeDocument/2006/customXml" ds:itemID="{C13B0F4C-4678-48C1-9CF5-861DDBD8F4DB}">
  <ds:schemaRefs/>
</ds:datastoreItem>
</file>

<file path=customXml/itemProps63.xml><?xml version="1.0" encoding="utf-8"?>
<ds:datastoreItem xmlns:ds="http://schemas.openxmlformats.org/officeDocument/2006/customXml" ds:itemID="{4C3DF858-4FC6-4741-95AA-4578CB7D534B}">
  <ds:schemaRefs/>
</ds:datastoreItem>
</file>

<file path=customXml/itemProps64.xml><?xml version="1.0" encoding="utf-8"?>
<ds:datastoreItem xmlns:ds="http://schemas.openxmlformats.org/officeDocument/2006/customXml" ds:itemID="{DCDCE5A8-1529-477D-9008-3B7266A09F2B}">
  <ds:schemaRefs/>
</ds:datastoreItem>
</file>

<file path=customXml/itemProps65.xml><?xml version="1.0" encoding="utf-8"?>
<ds:datastoreItem xmlns:ds="http://schemas.openxmlformats.org/officeDocument/2006/customXml" ds:itemID="{A170DD7E-E817-4ACE-AB22-3C972B42BFC4}">
  <ds:schemaRefs/>
</ds:datastoreItem>
</file>

<file path=customXml/itemProps66.xml><?xml version="1.0" encoding="utf-8"?>
<ds:datastoreItem xmlns:ds="http://schemas.openxmlformats.org/officeDocument/2006/customXml" ds:itemID="{B0B1E5FC-7EE0-4BCF-9488-4C58365E12CA}">
  <ds:schemaRefs/>
</ds:datastoreItem>
</file>

<file path=customXml/itemProps67.xml><?xml version="1.0" encoding="utf-8"?>
<ds:datastoreItem xmlns:ds="http://schemas.openxmlformats.org/officeDocument/2006/customXml" ds:itemID="{B6234F62-E3CF-4A2D-8079-72333C3F7D5E}">
  <ds:schemaRefs/>
</ds:datastoreItem>
</file>

<file path=customXml/itemProps68.xml><?xml version="1.0" encoding="utf-8"?>
<ds:datastoreItem xmlns:ds="http://schemas.openxmlformats.org/officeDocument/2006/customXml" ds:itemID="{A851A228-E7F1-4FBC-B2B4-2BE7947AE4F6}">
  <ds:schemaRefs/>
</ds:datastoreItem>
</file>

<file path=customXml/itemProps69.xml><?xml version="1.0" encoding="utf-8"?>
<ds:datastoreItem xmlns:ds="http://schemas.openxmlformats.org/officeDocument/2006/customXml" ds:itemID="{7CD37AD2-A526-45AD-A93C-2199369B2D93}">
  <ds:schemaRefs/>
</ds:datastoreItem>
</file>

<file path=customXml/itemProps7.xml><?xml version="1.0" encoding="utf-8"?>
<ds:datastoreItem xmlns:ds="http://schemas.openxmlformats.org/officeDocument/2006/customXml" ds:itemID="{D6515A50-5D82-49A0-B248-E64BAA1E7C74}">
  <ds:schemaRefs/>
</ds:datastoreItem>
</file>

<file path=customXml/itemProps70.xml><?xml version="1.0" encoding="utf-8"?>
<ds:datastoreItem xmlns:ds="http://schemas.openxmlformats.org/officeDocument/2006/customXml" ds:itemID="{E0979F13-C6AB-4CC0-BA65-D1C1D9CB8233}">
  <ds:schemaRefs/>
</ds:datastoreItem>
</file>

<file path=customXml/itemProps71.xml><?xml version="1.0" encoding="utf-8"?>
<ds:datastoreItem xmlns:ds="http://schemas.openxmlformats.org/officeDocument/2006/customXml" ds:itemID="{3652FDC6-484C-4A25-93BB-C0659B0DC5DE}">
  <ds:schemaRefs/>
</ds:datastoreItem>
</file>

<file path=customXml/itemProps72.xml><?xml version="1.0" encoding="utf-8"?>
<ds:datastoreItem xmlns:ds="http://schemas.openxmlformats.org/officeDocument/2006/customXml" ds:itemID="{AF0A2034-0E42-4167-8FBC-29D39F646F24}">
  <ds:schemaRefs/>
</ds:datastoreItem>
</file>

<file path=customXml/itemProps73.xml><?xml version="1.0" encoding="utf-8"?>
<ds:datastoreItem xmlns:ds="http://schemas.openxmlformats.org/officeDocument/2006/customXml" ds:itemID="{6F88F344-A427-4EF4-A071-758A7674E861}">
  <ds:schemaRefs/>
</ds:datastoreItem>
</file>

<file path=customXml/itemProps74.xml><?xml version="1.0" encoding="utf-8"?>
<ds:datastoreItem xmlns:ds="http://schemas.openxmlformats.org/officeDocument/2006/customXml" ds:itemID="{959AF50F-2B06-4758-8EE0-370CD6BE0F17}">
  <ds:schemaRefs/>
</ds:datastoreItem>
</file>

<file path=customXml/itemProps75.xml><?xml version="1.0" encoding="utf-8"?>
<ds:datastoreItem xmlns:ds="http://schemas.openxmlformats.org/officeDocument/2006/customXml" ds:itemID="{5C0C4EC3-9BB1-490A-8976-70EEDA134862}">
  <ds:schemaRefs/>
</ds:datastoreItem>
</file>

<file path=customXml/itemProps76.xml><?xml version="1.0" encoding="utf-8"?>
<ds:datastoreItem xmlns:ds="http://schemas.openxmlformats.org/officeDocument/2006/customXml" ds:itemID="{FF332098-3E50-47D2-9918-854CB5411AB3}">
  <ds:schemaRefs/>
</ds:datastoreItem>
</file>

<file path=customXml/itemProps77.xml><?xml version="1.0" encoding="utf-8"?>
<ds:datastoreItem xmlns:ds="http://schemas.openxmlformats.org/officeDocument/2006/customXml" ds:itemID="{CFB2068F-81EA-4553-A255-C99714A67203}">
  <ds:schemaRefs/>
</ds:datastoreItem>
</file>

<file path=customXml/itemProps78.xml><?xml version="1.0" encoding="utf-8"?>
<ds:datastoreItem xmlns:ds="http://schemas.openxmlformats.org/officeDocument/2006/customXml" ds:itemID="{8F136984-A662-4538-A96F-BEA7E6E48003}">
  <ds:schemaRefs/>
</ds:datastoreItem>
</file>

<file path=customXml/itemProps79.xml><?xml version="1.0" encoding="utf-8"?>
<ds:datastoreItem xmlns:ds="http://schemas.openxmlformats.org/officeDocument/2006/customXml" ds:itemID="{C3087621-944C-4552-A2F7-473A4EFE39FA}">
  <ds:schemaRefs/>
</ds:datastoreItem>
</file>

<file path=customXml/itemProps8.xml><?xml version="1.0" encoding="utf-8"?>
<ds:datastoreItem xmlns:ds="http://schemas.openxmlformats.org/officeDocument/2006/customXml" ds:itemID="{DCF781CB-DC41-4D17-86C7-2E8EF80F3598}">
  <ds:schemaRefs/>
</ds:datastoreItem>
</file>

<file path=customXml/itemProps80.xml><?xml version="1.0" encoding="utf-8"?>
<ds:datastoreItem xmlns:ds="http://schemas.openxmlformats.org/officeDocument/2006/customXml" ds:itemID="{96B02D49-09FA-4F31-AEB2-DA9A52F195DD}">
  <ds:schemaRefs/>
</ds:datastoreItem>
</file>

<file path=customXml/itemProps81.xml><?xml version="1.0" encoding="utf-8"?>
<ds:datastoreItem xmlns:ds="http://schemas.openxmlformats.org/officeDocument/2006/customXml" ds:itemID="{63D07149-BE32-4E11-BB44-FD408E40F2A4}">
  <ds:schemaRefs/>
</ds:datastoreItem>
</file>

<file path=customXml/itemProps82.xml><?xml version="1.0" encoding="utf-8"?>
<ds:datastoreItem xmlns:ds="http://schemas.openxmlformats.org/officeDocument/2006/customXml" ds:itemID="{8883F568-8030-45EB-A87D-E59490C70CCD}">
  <ds:schemaRefs/>
</ds:datastoreItem>
</file>

<file path=customXml/itemProps83.xml><?xml version="1.0" encoding="utf-8"?>
<ds:datastoreItem xmlns:ds="http://schemas.openxmlformats.org/officeDocument/2006/customXml" ds:itemID="{2C1287EF-E650-4DB7-86BE-B8DBADC0E698}">
  <ds:schemaRefs/>
</ds:datastoreItem>
</file>

<file path=customXml/itemProps84.xml><?xml version="1.0" encoding="utf-8"?>
<ds:datastoreItem xmlns:ds="http://schemas.openxmlformats.org/officeDocument/2006/customXml" ds:itemID="{C436948C-044E-4F7B-8382-E25CCAB27796}">
  <ds:schemaRefs/>
</ds:datastoreItem>
</file>

<file path=customXml/itemProps85.xml><?xml version="1.0" encoding="utf-8"?>
<ds:datastoreItem xmlns:ds="http://schemas.openxmlformats.org/officeDocument/2006/customXml" ds:itemID="{3F534104-8D7D-4F90-8357-38D339E74980}">
  <ds:schemaRefs/>
</ds:datastoreItem>
</file>

<file path=customXml/itemProps86.xml><?xml version="1.0" encoding="utf-8"?>
<ds:datastoreItem xmlns:ds="http://schemas.openxmlformats.org/officeDocument/2006/customXml" ds:itemID="{B3CD5E27-2EFD-4DFD-BB89-9CE45D2F4C97}">
  <ds:schemaRefs/>
</ds:datastoreItem>
</file>

<file path=customXml/itemProps87.xml><?xml version="1.0" encoding="utf-8"?>
<ds:datastoreItem xmlns:ds="http://schemas.openxmlformats.org/officeDocument/2006/customXml" ds:itemID="{FA346119-F79E-4ED4-B7D3-1AEB28E7259D}">
  <ds:schemaRefs/>
</ds:datastoreItem>
</file>

<file path=customXml/itemProps88.xml><?xml version="1.0" encoding="utf-8"?>
<ds:datastoreItem xmlns:ds="http://schemas.openxmlformats.org/officeDocument/2006/customXml" ds:itemID="{5E1CDA7B-D8C9-492B-AC46-D38C2D6AB7A1}">
  <ds:schemaRefs/>
</ds:datastoreItem>
</file>

<file path=customXml/itemProps89.xml><?xml version="1.0" encoding="utf-8"?>
<ds:datastoreItem xmlns:ds="http://schemas.openxmlformats.org/officeDocument/2006/customXml" ds:itemID="{9CABC99C-813D-48CA-911F-DE4B0BC71EAC}">
  <ds:schemaRefs/>
</ds:datastoreItem>
</file>

<file path=customXml/itemProps9.xml><?xml version="1.0" encoding="utf-8"?>
<ds:datastoreItem xmlns:ds="http://schemas.openxmlformats.org/officeDocument/2006/customXml" ds:itemID="{E1CCBE46-465E-4353-BFD4-1C0D40EC53C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4136</Words>
  <PresentationFormat>自定义</PresentationFormat>
  <Paragraphs>240</Paragraphs>
  <Slides>88</Slides>
  <Notes>88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8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封面标题</dc:title>
  <cp:lastModifiedBy>Administrator</cp:lastModifiedBy>
  <cp:revision>90</cp:revision>
  <dcterms:modified xsi:type="dcterms:W3CDTF">2014-08-13T00:55:45Z</dcterms:modified>
</cp:coreProperties>
</file>