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customXml/itemProps87.xml" ContentType="application/vnd.openxmlformats-officedocument.customXmlProperties+xml"/>
  <Override PartName="/ppt/notesSlides/notesSlide30.xml" ContentType="application/vnd.openxmlformats-officedocument.presentationml.notesSlide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customXml/itemProps21.xml" ContentType="application/vnd.openxmlformats-officedocument.customXmlPropertie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notesSlides/notesSlide87.xml" ContentType="application/vnd.openxmlformats-officedocument.presentationml.notesSlide+xml"/>
  <Override PartName="/customXml/itemProps51.xml" ContentType="application/vnd.openxmlformats-officedocument.customXmlPropertie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customXml/itemProps9.xml" ContentType="application/vnd.openxmlformats-officedocument.customXmlProperties+xml"/>
  <Override PartName="/customXml/itemProps79.xml" ContentType="application/vnd.openxmlformats-officedocument.customXmlPropertie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86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93.xml" ContentType="application/vnd.openxmlformats-officedocument.customXmlPropertie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customXml/itemProps53.xml" ContentType="application/vnd.openxmlformats-officedocument.customXmlPropertie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customXml/itemProps31.xml" ContentType="application/vnd.openxmlformats-officedocument.customXmlPropertie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customXml/itemProps69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customXml/itemProps88.xml" ContentType="application/vnd.openxmlformats-officedocument.customXmlPropertie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customXml/itemProps77.xml" ContentType="application/vnd.openxmlformats-officedocument.customXmlProperties+xml"/>
  <Override PartName="/ppt/slides/slide89.xml" ContentType="application/vnd.openxmlformats-officedocument.presentationml.slide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4"/>
  </p:sldMasterIdLst>
  <p:notesMasterIdLst>
    <p:notesMasterId r:id="rId187"/>
  </p:notesMasterIdLst>
  <p:sldIdLst>
    <p:sldId id="257" r:id="rId95"/>
    <p:sldId id="258" r:id="rId96"/>
    <p:sldId id="259" r:id="rId97"/>
    <p:sldId id="260" r:id="rId98"/>
    <p:sldId id="261" r:id="rId99"/>
    <p:sldId id="262" r:id="rId100"/>
    <p:sldId id="263" r:id="rId101"/>
    <p:sldId id="264" r:id="rId102"/>
    <p:sldId id="265" r:id="rId103"/>
    <p:sldId id="266" r:id="rId104"/>
    <p:sldId id="267" r:id="rId105"/>
    <p:sldId id="268" r:id="rId106"/>
    <p:sldId id="269" r:id="rId107"/>
    <p:sldId id="270" r:id="rId108"/>
    <p:sldId id="271" r:id="rId109"/>
    <p:sldId id="272" r:id="rId110"/>
    <p:sldId id="273" r:id="rId111"/>
    <p:sldId id="274" r:id="rId112"/>
    <p:sldId id="275" r:id="rId113"/>
    <p:sldId id="276" r:id="rId114"/>
    <p:sldId id="277" r:id="rId115"/>
    <p:sldId id="278" r:id="rId116"/>
    <p:sldId id="279" r:id="rId117"/>
    <p:sldId id="280" r:id="rId118"/>
    <p:sldId id="281" r:id="rId119"/>
    <p:sldId id="282" r:id="rId120"/>
    <p:sldId id="283" r:id="rId121"/>
    <p:sldId id="284" r:id="rId122"/>
    <p:sldId id="285" r:id="rId123"/>
    <p:sldId id="286" r:id="rId124"/>
    <p:sldId id="287" r:id="rId125"/>
    <p:sldId id="288" r:id="rId126"/>
    <p:sldId id="289" r:id="rId127"/>
    <p:sldId id="290" r:id="rId128"/>
    <p:sldId id="291" r:id="rId129"/>
    <p:sldId id="292" r:id="rId130"/>
    <p:sldId id="293" r:id="rId131"/>
    <p:sldId id="294" r:id="rId132"/>
    <p:sldId id="295" r:id="rId133"/>
    <p:sldId id="296" r:id="rId134"/>
    <p:sldId id="297" r:id="rId135"/>
    <p:sldId id="298" r:id="rId136"/>
    <p:sldId id="299" r:id="rId137"/>
    <p:sldId id="300" r:id="rId138"/>
    <p:sldId id="301" r:id="rId139"/>
    <p:sldId id="302" r:id="rId140"/>
    <p:sldId id="303" r:id="rId141"/>
    <p:sldId id="304" r:id="rId142"/>
    <p:sldId id="305" r:id="rId143"/>
    <p:sldId id="306" r:id="rId144"/>
    <p:sldId id="307" r:id="rId145"/>
    <p:sldId id="308" r:id="rId146"/>
    <p:sldId id="309" r:id="rId147"/>
    <p:sldId id="310" r:id="rId148"/>
    <p:sldId id="311" r:id="rId149"/>
    <p:sldId id="312" r:id="rId150"/>
    <p:sldId id="313" r:id="rId151"/>
    <p:sldId id="314" r:id="rId152"/>
    <p:sldId id="315" r:id="rId153"/>
    <p:sldId id="316" r:id="rId154"/>
    <p:sldId id="317" r:id="rId155"/>
    <p:sldId id="318" r:id="rId156"/>
    <p:sldId id="319" r:id="rId157"/>
    <p:sldId id="320" r:id="rId158"/>
    <p:sldId id="321" r:id="rId159"/>
    <p:sldId id="322" r:id="rId160"/>
    <p:sldId id="323" r:id="rId161"/>
    <p:sldId id="324" r:id="rId162"/>
    <p:sldId id="325" r:id="rId163"/>
    <p:sldId id="326" r:id="rId164"/>
    <p:sldId id="327" r:id="rId165"/>
    <p:sldId id="328" r:id="rId166"/>
    <p:sldId id="329" r:id="rId167"/>
    <p:sldId id="330" r:id="rId168"/>
    <p:sldId id="331" r:id="rId169"/>
    <p:sldId id="332" r:id="rId170"/>
    <p:sldId id="333" r:id="rId171"/>
    <p:sldId id="334" r:id="rId172"/>
    <p:sldId id="335" r:id="rId173"/>
    <p:sldId id="336" r:id="rId174"/>
    <p:sldId id="337" r:id="rId175"/>
    <p:sldId id="338" r:id="rId176"/>
    <p:sldId id="339" r:id="rId177"/>
    <p:sldId id="340" r:id="rId178"/>
    <p:sldId id="341" r:id="rId179"/>
    <p:sldId id="342" r:id="rId180"/>
    <p:sldId id="343" r:id="rId181"/>
    <p:sldId id="344" r:id="rId182"/>
    <p:sldId id="345" r:id="rId183"/>
    <p:sldId id="346" r:id="rId184"/>
    <p:sldId id="347" r:id="rId185"/>
    <p:sldId id="348" r:id="rId186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42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2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18.xml"/><Relationship Id="rId133" Type="http://schemas.openxmlformats.org/officeDocument/2006/relationships/slide" Target="slides/slide39.xml"/><Relationship Id="rId138" Type="http://schemas.openxmlformats.org/officeDocument/2006/relationships/slide" Target="slides/slide44.xml"/><Relationship Id="rId154" Type="http://schemas.openxmlformats.org/officeDocument/2006/relationships/slide" Target="slides/slide60.xml"/><Relationship Id="rId159" Type="http://schemas.openxmlformats.org/officeDocument/2006/relationships/slide" Target="slides/slide65.xml"/><Relationship Id="rId175" Type="http://schemas.openxmlformats.org/officeDocument/2006/relationships/slide" Target="slides/slide81.xml"/><Relationship Id="rId170" Type="http://schemas.openxmlformats.org/officeDocument/2006/relationships/slide" Target="slides/slide76.xml"/><Relationship Id="rId191" Type="http://schemas.openxmlformats.org/officeDocument/2006/relationships/tableStyles" Target="tableStyles.xml"/><Relationship Id="rId16" Type="http://schemas.openxmlformats.org/officeDocument/2006/relationships/customXml" Target="../customXml/item16.xml"/><Relationship Id="rId107" Type="http://schemas.openxmlformats.org/officeDocument/2006/relationships/slide" Target="slides/slide13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8.xml"/><Relationship Id="rId123" Type="http://schemas.openxmlformats.org/officeDocument/2006/relationships/slide" Target="slides/slide29.xml"/><Relationship Id="rId128" Type="http://schemas.openxmlformats.org/officeDocument/2006/relationships/slide" Target="slides/slide34.xml"/><Relationship Id="rId144" Type="http://schemas.openxmlformats.org/officeDocument/2006/relationships/slide" Target="slides/slide50.xml"/><Relationship Id="rId149" Type="http://schemas.openxmlformats.org/officeDocument/2006/relationships/slide" Target="slides/slide55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slide" Target="slides/slide1.xml"/><Relationship Id="rId160" Type="http://schemas.openxmlformats.org/officeDocument/2006/relationships/slide" Target="slides/slide66.xml"/><Relationship Id="rId165" Type="http://schemas.openxmlformats.org/officeDocument/2006/relationships/slide" Target="slides/slide71.xml"/><Relationship Id="rId181" Type="http://schemas.openxmlformats.org/officeDocument/2006/relationships/slide" Target="slides/slide87.xml"/><Relationship Id="rId186" Type="http://schemas.openxmlformats.org/officeDocument/2006/relationships/slide" Target="slides/slide92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19.xml"/><Relationship Id="rId118" Type="http://schemas.openxmlformats.org/officeDocument/2006/relationships/slide" Target="slides/slide24.xml"/><Relationship Id="rId134" Type="http://schemas.openxmlformats.org/officeDocument/2006/relationships/slide" Target="slides/slide40.xml"/><Relationship Id="rId139" Type="http://schemas.openxmlformats.org/officeDocument/2006/relationships/slide" Target="slides/slide45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56.xml"/><Relationship Id="rId155" Type="http://schemas.openxmlformats.org/officeDocument/2006/relationships/slide" Target="slides/slide61.xml"/><Relationship Id="rId171" Type="http://schemas.openxmlformats.org/officeDocument/2006/relationships/slide" Target="slides/slide77.xml"/><Relationship Id="rId176" Type="http://schemas.openxmlformats.org/officeDocument/2006/relationships/slide" Target="slides/slide8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9.xml"/><Relationship Id="rId108" Type="http://schemas.openxmlformats.org/officeDocument/2006/relationships/slide" Target="slides/slide14.xml"/><Relationship Id="rId124" Type="http://schemas.openxmlformats.org/officeDocument/2006/relationships/slide" Target="slides/slide30.xml"/><Relationship Id="rId129" Type="http://schemas.openxmlformats.org/officeDocument/2006/relationships/slide" Target="slides/slide35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slide" Target="slides/slide2.xml"/><Relationship Id="rId140" Type="http://schemas.openxmlformats.org/officeDocument/2006/relationships/slide" Target="slides/slide46.xml"/><Relationship Id="rId145" Type="http://schemas.openxmlformats.org/officeDocument/2006/relationships/slide" Target="slides/slide51.xml"/><Relationship Id="rId161" Type="http://schemas.openxmlformats.org/officeDocument/2006/relationships/slide" Target="slides/slide67.xml"/><Relationship Id="rId166" Type="http://schemas.openxmlformats.org/officeDocument/2006/relationships/slide" Target="slides/slide72.xml"/><Relationship Id="rId182" Type="http://schemas.openxmlformats.org/officeDocument/2006/relationships/slide" Target="slides/slide88.xml"/><Relationship Id="rId187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20.xml"/><Relationship Id="rId119" Type="http://schemas.openxmlformats.org/officeDocument/2006/relationships/slide" Target="slides/slide25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36.xml"/><Relationship Id="rId135" Type="http://schemas.openxmlformats.org/officeDocument/2006/relationships/slide" Target="slides/slide41.xml"/><Relationship Id="rId151" Type="http://schemas.openxmlformats.org/officeDocument/2006/relationships/slide" Target="slides/slide57.xml"/><Relationship Id="rId156" Type="http://schemas.openxmlformats.org/officeDocument/2006/relationships/slide" Target="slides/slide62.xml"/><Relationship Id="rId177" Type="http://schemas.openxmlformats.org/officeDocument/2006/relationships/slide" Target="slides/slide83.xml"/><Relationship Id="rId172" Type="http://schemas.openxmlformats.org/officeDocument/2006/relationships/slide" Target="slides/slide7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5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3.xml"/><Relationship Id="rId104" Type="http://schemas.openxmlformats.org/officeDocument/2006/relationships/slide" Target="slides/slide10.xml"/><Relationship Id="rId120" Type="http://schemas.openxmlformats.org/officeDocument/2006/relationships/slide" Target="slides/slide26.xml"/><Relationship Id="rId125" Type="http://schemas.openxmlformats.org/officeDocument/2006/relationships/slide" Target="slides/slide31.xml"/><Relationship Id="rId141" Type="http://schemas.openxmlformats.org/officeDocument/2006/relationships/slide" Target="slides/slide47.xml"/><Relationship Id="rId146" Type="http://schemas.openxmlformats.org/officeDocument/2006/relationships/slide" Target="slides/slide52.xml"/><Relationship Id="rId167" Type="http://schemas.openxmlformats.org/officeDocument/2006/relationships/slide" Target="slides/slide73.xml"/><Relationship Id="rId188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68.xml"/><Relationship Id="rId183" Type="http://schemas.openxmlformats.org/officeDocument/2006/relationships/slide" Target="slides/slide8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16.xml"/><Relationship Id="rId115" Type="http://schemas.openxmlformats.org/officeDocument/2006/relationships/slide" Target="slides/slide21.xml"/><Relationship Id="rId131" Type="http://schemas.openxmlformats.org/officeDocument/2006/relationships/slide" Target="slides/slide37.xml"/><Relationship Id="rId136" Type="http://schemas.openxmlformats.org/officeDocument/2006/relationships/slide" Target="slides/slide42.xml"/><Relationship Id="rId157" Type="http://schemas.openxmlformats.org/officeDocument/2006/relationships/slide" Target="slides/slide63.xml"/><Relationship Id="rId178" Type="http://schemas.openxmlformats.org/officeDocument/2006/relationships/slide" Target="slides/slide8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58.xml"/><Relationship Id="rId173" Type="http://schemas.openxmlformats.org/officeDocument/2006/relationships/slide" Target="slides/slide7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6.xml"/><Relationship Id="rId105" Type="http://schemas.openxmlformats.org/officeDocument/2006/relationships/slide" Target="slides/slide11.xml"/><Relationship Id="rId126" Type="http://schemas.openxmlformats.org/officeDocument/2006/relationships/slide" Target="slides/slide32.xml"/><Relationship Id="rId147" Type="http://schemas.openxmlformats.org/officeDocument/2006/relationships/slide" Target="slides/slide53.xml"/><Relationship Id="rId168" Type="http://schemas.openxmlformats.org/officeDocument/2006/relationships/slide" Target="slides/slide7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4.xml"/><Relationship Id="rId121" Type="http://schemas.openxmlformats.org/officeDocument/2006/relationships/slide" Target="slides/slide27.xml"/><Relationship Id="rId142" Type="http://schemas.openxmlformats.org/officeDocument/2006/relationships/slide" Target="slides/slide48.xml"/><Relationship Id="rId163" Type="http://schemas.openxmlformats.org/officeDocument/2006/relationships/slide" Target="slides/slide69.xml"/><Relationship Id="rId184" Type="http://schemas.openxmlformats.org/officeDocument/2006/relationships/slide" Target="slides/slide90.xml"/><Relationship Id="rId189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22.xml"/><Relationship Id="rId137" Type="http://schemas.openxmlformats.org/officeDocument/2006/relationships/slide" Target="slides/slide43.xml"/><Relationship Id="rId158" Type="http://schemas.openxmlformats.org/officeDocument/2006/relationships/slide" Target="slides/slide6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17.xml"/><Relationship Id="rId132" Type="http://schemas.openxmlformats.org/officeDocument/2006/relationships/slide" Target="slides/slide38.xml"/><Relationship Id="rId153" Type="http://schemas.openxmlformats.org/officeDocument/2006/relationships/slide" Target="slides/slide59.xml"/><Relationship Id="rId174" Type="http://schemas.openxmlformats.org/officeDocument/2006/relationships/slide" Target="slides/slide80.xml"/><Relationship Id="rId179" Type="http://schemas.openxmlformats.org/officeDocument/2006/relationships/slide" Target="slides/slide85.xml"/><Relationship Id="rId190" Type="http://schemas.openxmlformats.org/officeDocument/2006/relationships/theme" Target="theme/them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12.xml"/><Relationship Id="rId127" Type="http://schemas.openxmlformats.org/officeDocument/2006/relationships/slide" Target="slides/slide3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slideMaster" Target="slideMasters/slideMaster1.xml"/><Relationship Id="rId99" Type="http://schemas.openxmlformats.org/officeDocument/2006/relationships/slide" Target="slides/slide5.xml"/><Relationship Id="rId101" Type="http://schemas.openxmlformats.org/officeDocument/2006/relationships/slide" Target="slides/slide7.xml"/><Relationship Id="rId122" Type="http://schemas.openxmlformats.org/officeDocument/2006/relationships/slide" Target="slides/slide28.xml"/><Relationship Id="rId143" Type="http://schemas.openxmlformats.org/officeDocument/2006/relationships/slide" Target="slides/slide49.xml"/><Relationship Id="rId148" Type="http://schemas.openxmlformats.org/officeDocument/2006/relationships/slide" Target="slides/slide54.xml"/><Relationship Id="rId164" Type="http://schemas.openxmlformats.org/officeDocument/2006/relationships/slide" Target="slides/slide70.xml"/><Relationship Id="rId169" Type="http://schemas.openxmlformats.org/officeDocument/2006/relationships/slide" Target="slides/slide75.xml"/><Relationship Id="rId185" Type="http://schemas.openxmlformats.org/officeDocument/2006/relationships/slide" Target="slides/slide9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4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5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7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6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9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1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8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0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9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5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6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0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8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8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1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3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1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7.xml"/><Relationship Id="rId4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2.xml"/><Relationship Id="rId4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2.xml"/><Relationship Id="rId4" Type="http://schemas.openxmlformats.org/officeDocument/2006/relationships/image" Target="../media/image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3.xml"/><Relationship Id="rId4" Type="http://schemas.openxmlformats.org/officeDocument/2006/relationships/image" Target="../media/image1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4.xml"/><Relationship Id="rId4" Type="http://schemas.openxmlformats.org/officeDocument/2006/relationships/image" Target="../media/image1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1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3.xml"/><Relationship Id="rId4" Type="http://schemas.openxmlformats.org/officeDocument/2006/relationships/image" Target="../media/image1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 smtClean="0">
                <a:ea typeface="方正大黑简体" pitchFamily="65" charset="-122"/>
              </a:rPr>
              <a:t>·</a:t>
            </a:r>
            <a:r>
              <a:rPr lang="zh-CN" altLang="en-US" sz="6000" dirty="0" smtClean="0">
                <a:ea typeface="方正大黑简体" pitchFamily="65" charset="-122"/>
              </a:rPr>
              <a:t>高一必修</a:t>
            </a:r>
            <a:r>
              <a:rPr lang="en-US" altLang="zh-CN" sz="6000" dirty="0" smtClean="0">
                <a:ea typeface="方正大黑简体" pitchFamily="65" charset="-122"/>
              </a:rPr>
              <a:t>2</a:t>
            </a:r>
            <a:r>
              <a:rPr lang="zh-CN" altLang="en-US" sz="6000" dirty="0" smtClean="0">
                <a:ea typeface="方正大黑简体" pitchFamily="65" charset="-122"/>
              </a:rPr>
              <a:t>人教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 smtClean="0">
                <a:ea typeface="方正大黑简体" pitchFamily="65" charset="-122"/>
              </a:rPr>
              <a:t>第</a:t>
            </a:r>
            <a:r>
              <a:rPr lang="en-US" altLang="zh-CN" sz="6000" smtClean="0">
                <a:ea typeface="方正大黑简体" pitchFamily="65" charset="-122"/>
              </a:rPr>
              <a:t>5</a:t>
            </a:r>
            <a:r>
              <a:rPr lang="zh-CN" altLang="en-US" sz="6000" smtClean="0">
                <a:ea typeface="方正大黑简体" pitchFamily="65" charset="-122"/>
              </a:rPr>
              <a:t>套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南方许多地区的传统民居都善于保护和利用水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源,如安徽省南部地区的徽州山明水秀,风景如画,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这里的徽派民居建筑则充分利用和发挥了当地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的山水特色。徽州的村落注重整体规划,选址合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理巧妙,讲求风水布局,结构体系完整。建筑讲究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负阴抱阳,依山就势,利用水源,因地制宜,有平地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则聚,无平地则散,其中最具代表性的就是世界文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化遗产之一的黟县宏村。黟县地处黄山西南,崇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山峻岭间的河流溪涧纵横密布,构成当地景致的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一大特色。宏村则位于黟县北部,北负雷岗,南抱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羊栈河,符合风水所说的负阴抱阳,背山面水。宏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村始建于南宋绍兴元年,村中水系大规模建设则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在明初永乐年间,古宏村人为防火灌田,独运匠心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开仿生学之先河,建造出堪称“中国一绝”的人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工水系。宏村人工水系形态布局由水口、水圳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、月沼、南湖及每家水院构成。这种别出心裁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的科学的村落水系设计,不仅为居民生产、生活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、消防用水提供了方便,调节了气温,而且贯穿全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村的水系,与石板路、院落、门楼、广场等一起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构成了一个有机的整体,形成既统一完整又变化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丰富、独具特色的人文生态景观。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(选自马佳《中国传统民居的生态特色》,有删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改)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1.下列关于传统民居规划布局“生态特色”的表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述,不正确的一项是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A.建筑规划和设计维持了人与自然的和谐共生,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创造出了舒适、安全、卫生、优美的可持续发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展的生存空间。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B.善于保护和利用水源,把山的雄浑壮丽和水的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灵动清秀完美结合,形成既恬静开阔又动中有静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的自然空间。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C.村落布局结合地理结构,与当地山势、水系、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道路等相结合,使民居建筑与环境结合非常和谐,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特色明显。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D.宏村是民居中既统一完整又变化丰富、独具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特色的人文生态景观的代表,其人工水系堪称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“中国一绝”。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2.下列对原文思路的分析,正确的一项是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A.第①段从人与自然的和谐共生的关系谈起,引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出走可持续发展的道路必须借鉴传统民居规划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布局的思考,切入话题自然。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B.第②段用广西船形村寨的具体事例来说明该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民居使得这里风景优美,空气清新,自然景观与人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文景观水乳交融、相映生辉。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C.第③段紧承第②段,解说广西民居选址利用空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间来建筑的特色和对单体建筑结构的分析,说明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传统民居的建筑与环境和谐。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D.第④段,通过对黟县宏村民居特色的分析,总结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其山水得到充分利用和发挥的特色,得出任何建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筑都有利用好山与水的结论。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3.根据原文内容,下列理解和分析不正确的一项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A.传统民居的规划布局体现了建筑与环境的和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谐,也体现了中国人自古以来所追求的“天人合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一”的理想境界。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B.顺应自然地形条件是传统民居规划布局的一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大特色,广西的船形村落,徽州村落的负阴抱阳等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无不说明这一点。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C.宏村村落水系设计别出心裁,它贯穿全村的水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系,与石板路、院落、门楼、广场等一起构成了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一个有机的整体。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D.只要从传统民居中吸取营养,将生态理念贯穿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到建筑的规划、设计、建造的过程中,我们就可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创新卷(五)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86198"/>
            <a:ext cx="8316000" cy="393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编审:本报语文研究中心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说明:1.考试范围为必修2第一单元。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56822"/>
            <a:ext cx="8316000" cy="2163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2.考试时间150分钟,满分150分。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42134"/>
            <a:ext cx="8316000" cy="1277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第Ⅰ卷　阅读题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051" y="1330890"/>
            <a:ext cx="783999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以达到人与自然的和谐。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二、古诗文阅读(36分)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(一)文言文阅读(19分)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阅读下面的文言文,完成4~7题。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王叔英,字原采,黄岩人。洪武中,与杨大中、叶见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泰、方孝孺、林右并征至。叔英固辞归。二十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年,以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荐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为仙居训导,改德安教授。迁汉阳知县,多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惠政。岁旱,绝食以祷,立应。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建文时,召为翰林修撰。上资治八策,曰务问学,谨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好恶,辨邪正,纳谏诤,审才否,慎刑罚,明利害,定法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制。皆援证古今,可见之行事。又曰:“太祖除奸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剔秽,抑强锄梗,如医去病,如农去草。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去病急或伤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体肤,去草严或伤禾稼。病去则宜调燮其血气,草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去则宜培养其根苗。”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帝嘉纳之。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燕兵至淮,奉诏募兵。行至广德,京城不守。会齐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泰来奔,叔英谓泰二心,欲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执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之。泰告以故。乃相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持恸哭,共图后举。已,知事不可为,沐浴更衣冠,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书绝命词,藏衣裾间,自经于玄妙观银杏树下。天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台道士盛希年葬之城西五里。其词曰:“人生穹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壤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间,忠孝贵克全。嗟予事君父,自省多过愆。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有志未及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竟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,奇疾忽见缠。肥甘空在案,对之不下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咽。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意者造化神有命归九泉尝念夷与齐饿死首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阳巅周粟岂不佳所见良独偏高踪渺难继偶尔无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足传千秋史官笔慎勿称希贤。”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又题其案曰: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“生既已矣,未有补于当时。死亦徒然,庶无惭于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后世。”燕王称帝,陈瑛簿录其家。妻金氏自经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死,二女下锦衣狱,赴井死。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叔英与孝孺友善,以道义相切劘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。建文初,孝孺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欲行井田。叔英贻书曰:“凡人有才固难,能用其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才尤难。子房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于汉高,能用其才者也;贾谊于汉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文,不能用其才者也。子房察高帝可行而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言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,故高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帝用之,一时受其利,虽亲如樊、郦,信如平、勃,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任如萧、曹,莫得间焉。贾生不察而易言,且言之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太过,故绛、灌之属得以短之。方今明良相值,千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载一时。但事有行于古,亦可行于今者,夏时周冕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之类是也。有行于古,不可行于今者,井田封建之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类是也。可行者行,则人之从之也易,而民乐其利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。难行而行,则从之也难,而民受其患。”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时井田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虽不行,然孝孺卒用《周官》更易制度,无济实事,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为燕王藉口。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论者服叔英之识,而惜孝孺不能用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其言也。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(选自《明史·列传第三十一》)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【注】①穹壤:天地。②切劘(mó):切磋。③子房,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即张良,与下文的樊哙、郦生、陈平、周勃、萧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何、曹参等均为汉高祖刘邦的谋臣。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4.对下列句子中加点词的解释,不正确的一项是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A.二十年以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荐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为仙居训导　　　　　荐:被举荐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B.叔英谓泰二心,欲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执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　　执:执行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C.有志未及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竟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,奇疾忽见缠　　竟:完成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D.子房察高帝可行而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言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言:进言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5.下列文句中,断句正确的一项是(3分)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A.意者造化神/有命归九泉/尝念夷与齐饿/死首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阳巅/周粟岂不佳/所见良独偏/高踪渺难继/偶尔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无足传/千秋史官笔/慎勿称希贤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B.意者造化神/有命归九泉/尝念夷与齐/饿死首阳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巅/周粟岂不佳/所见良独/偏高踪渺难继/偶尔无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足传/千秋史官笔/慎勿称希贤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C.意者造化神/有命归九泉/尝念夷与齐/饿死首阳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巅/周粟岂不佳/所见良独偏/高踪渺难继/偶尔无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足/传千秋史官笔/慎勿称希贤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D.意者造化神/有命归九泉/尝念夷与齐/饿死首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甲　必考题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一、现代文阅读(9分,每小题3分)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阅读下面的文字,完成1~3题。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传统民居规划布局上的生态特色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①要维持人与自然的和谐共生,就必须走可持续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发展的道路。建筑规划和设计应以生态学原则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阳巅/周粟岂不佳/所见良独偏/高踪渺难继/偶尔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无足传/千秋史官笔/慎勿称希贤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6.下列对原文有关内容的理解和分析,不正确的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一项是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A.洪武年间,王叔英曾经面对朝廷的征召而坚决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拒绝;后担任过仙居训导、德安教授和汉阳知县,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为官能多行仁政;遇到旱灾时,他绝食祈祷,立即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应验。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B.在担任翰林修撰时,王叔英向朝廷上奏资治八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策,引证古今可见到的具体事例来告诫建文帝,如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用汉高祖除去奸人刷去污秽,抑制豪强清楚灾祸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的事例。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C.面对燕王军队进攻到淮河、京城失守、建文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帝大势已去的危难局面,王叔英知道事情已经不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可挽回;他沐浴,换衣帽,写下绝命词,选择了以自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杀来殉君。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D.面对方孝孺想要实行井田制度,王叔英不因为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他们关系友善就同意实行;他写信给方孝孺,用张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子房和贾谊的事例来论证说明自己反对实行井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田制的理由。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7.把文中画横线的句子翻译成现代汉语。(10分)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(1)去病急或伤体肤,去草严或伤禾稼。病去则宜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调燮其血气,草去则宜培养其根苗。(5分)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(2)时井田虽不行,然孝孺卒用《周官》更易制度,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无济实事,为燕王藉口。(5分)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(二)古代诗歌阅读(11分)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阅读下面这首宋词,完成8~9题。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浣溪沙·朴朴精神的的香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周弼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朴朴精神的的香,荼</a:t>
            </a:r>
            <a:r>
              <a:rPr lang="zh-CN" altLang="en-US" sz="2276" kern="0" spc="558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一朵晓来妆。雏莺叶底学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宫商</a:t>
            </a:r>
            <a:r>
              <a:rPr lang="zh-CN" altLang="en-US" sz="2262" kern="0" baseline="5900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著意劝人须尽醉,扶头中酒又何妨!绿窗花影日偏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长。</a:t>
            </a:r>
            <a:endParaRPr lang="zh-CN" altLang="en-US"/>
          </a:p>
        </p:txBody>
      </p:sp>
      <p:pic>
        <p:nvPicPr>
          <p:cNvPr id="6" name="图片 6" descr="textimage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800" y="3201479"/>
            <a:ext cx="352799" cy="35279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【注】宫商,古代音律中的宫音与商音,后人用其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泛指音乐,这里指黄莺的鸣叫。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8.本词上片写景,请赏析其中的妙处。(5分)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9.请结合全词内容赏析词人的情感。(6分)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(三)名篇名句默写(6分)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10.补写出下列名篇名句中的空缺部分。(6分)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,风华正茂;书生意气,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(毛泽东《沁园春·长沙》)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,共其乏困,君亦无所害。</a:t>
            </a:r>
            <a:r>
              <a:t/>
            </a:r>
            <a:br/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(《烛之武退秦师》)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(3)苔痕上阶绿,草色入帘青。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(刘禹锡《陋室铭》)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乙　选考题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请在第三、四两题中选定其中一题作答。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三、文学类文本阅读(25分)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11.阅读下面的文字,完成(1)~(4)题。(25分)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那一片消失的红树林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①家在海边,门口就对着大海,而大海与村庄之间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则横亘着一道长长的沙滩。在沙滩的东边铺展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着一大片矮矮的绿色植物,后来才知道那叫“红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树林”,而那时我们都称之为“海丛仔树”。其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实,我至今仍不懂,那一大片低矮如草甸的植物何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为指导,适应当地地理、气候、人文、生态,保证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节地、节能、减排,防止各种污染,保护环境并合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理利用自然条件,创造出舒适、安全、卫生、优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美的可持续发展的生存空间,传统民居则是借鉴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之师。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②在村落选址、空间布局、建筑组合等方面,传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以叫红树林呢?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不论怎么,海滩上的那片红树林曾是我童年的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一抹亮色,给我很多的遐想空间。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记忆中的故乡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宁静得如一首诗,白日里除了偶尔有渔民的几声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吆喝外,便只有隐约的涛声相伴,静夜的一声狗吠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便可传遍全村。那时的故乡真的单纯得像一幅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儿童画,大片蓝色的天空与海洋、大片白色的沙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滩与石头房子,还有大片的绿色林子,当然那排高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高的树是防护林,那片矮矮的树便是红树林,而在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画面上轻盈掠过的便是白色的鸥鹭,就是那片红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树林与那群白鸥鹭很好地装点了故乡的风景,也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装点了我的童年,使那些已然苍白的日子因此鲜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活起来。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③是的,印象中红树林是鲜活的,因为那片茂密的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小树丛中隐藏着无数鲜活的小生命。小时候不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喜欢读书,常与几个伙伴偷着跑到海边钓鱼,一根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长长的竹竿扎着一条细细的丝线,一个弯弯的钓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钩串着一段软软的沙虫,于是一件简单而实用的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钓竿就算完成。那时的鱼儿很单纯,一段沙虫做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成的饵料往往能诱来数条嘴馋的小鱼,涨潮之前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总能钓到一大串鲜活的杂鱼。毛蟹则较狡猾,喜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隐身于红树林下的泥洞里,你随便用脚堵住一个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洞口,旁边便有一个洞冒出水泡,于是伸手往洞里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一摸,十有八九能抓出一只巴掌大的毛蟹来,当然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被毛蟹的钳脚咬伤是常有的事,即便如此也十分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兴奋,因为晚饭便多了一道美味。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④滩涂上的跳跳鱼与招潮蟹最是顽皮。退潮时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分,整个滩涂简直成了跳跳鱼与招潮蟹的天下。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伴着渐行渐远的浪花,跳跳鱼总喜欢聚到一起追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波逐浪,并故意溅起细细的水花。而数不清的招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潮蟹则在一旁晃动着夸张的大螯,那架式似乎在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示威。其实,它们也都是在虚张声势,人一走近,刹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那间就跑得无影无踪,海滩很快又恢复了宁静。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偶尔,我们也会捉些跳跳鱼与招潮蟹来把玩,玩腻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了就放生,从来不会想到那些小鱼小蟹还是美味,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虽然那时穷得不知肉味。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⑤我常陪母亲到海滩上捡拾海藻当猪食,如今想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来,那时的家畜比人有口福,鲜嫩的海藻、肥美的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虾蛄、即便是鲜活的杂鱼也常是猪食的主要内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容。那时的海滩非常洁净,极适合海藻生长,那薄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如绿毯的海藻铺满半个滩涂,俯拾即是,很快就能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填满两个大竹筐,于是挑着沉沉的担子,走在回家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的路上,感觉双腿总比沙滩还松软。挑不动了就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躺在沙滩上看风景,我喜欢那些在红树林上翻飞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跳跃的鸥鹭,那些白色的鸟儿就如海的精灵一般,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时而优雅地在树梢上跳着轻盈的舞步,时而掠过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海面落下一串空灵的叫声。望着白鹭远去的身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影,我的心便也开始飞翔,我企盼着有一天也如白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鹭一般飞向一片崭新的天空。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⑥后来,我真的也飞出了那个宁静的故乡,也因此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疏远了那片美丽的红树林。然而,在离家的日子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里,那片红树林却四季常青着,成为我记忆中永远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的风景,我想红树林是不死的。然而,我还是错了,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原来美丽的东西往往是脆弱的。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⑦不久前的一个寥落的黄昏,我又踏上故乡那熟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悉而又陌生的海滩,想寻回一些儿时记忆的碎片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。然而,以前宁静而偌大的海面因许多轮船的停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泊略显局促,以前亲切而温馨的村庄因新建了许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多高大楼房而变得生分了。走在沿海大通道,呼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啸而过的汽车张扬着时代的风采,那道曾经美丽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的沙滩如今成了脚下的水泥大道,那片曾经苍翠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的红树林如今已成码头货场。唉!涛声依旧,白鹭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难寻。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⑧那些可爱的跳跳鱼与招潮蟹也十分罕见了,我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统民居无不体现着人与自然和谐共处、协调统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一的生态理念,集中反映了中国人自古以来所追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求的“天人合一”的理想境界。民居建筑与环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境的和谐关系表现在:顺应自然地理条件和环境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形态,巧妙利用地势特点相地构屋,因山就势,因势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随形,因地制宜;为了避免一些恶劣的自然环境条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件,满足建筑功能上的需要,在村落整体布局上结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不知道曾经那片茂盛的红树林,如今它们栖身何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处?我是见到有几只跳跳鱼在浸着汽油的滩泥上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艰难地爬行,它们是否正在寻找一处可以容身的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净土?站在繁忙的码头上,我在追念着那一段逝去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的时光,我在怀念那一片消失的红树林。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(选自《散文百家》2013年5期)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(1)下列对文章的理解与分析,不正确的两项是(5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A.生活在海边的作者非常喜欢这片红树林,尽管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他至今还不明白,那些低矮如草甸的植物为什么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叫红树林。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B.故乡的红树给作者留下了非常深刻的印象,它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给了作者许多欢乐,也见证了作者的苦难童年。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C.第⑥段承接上文“我企盼着有一天也如白鹭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一般飞向一片崭新的天空”,引出下文对面目全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非的红树林的描写。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D.作者在文章最后一段里流露出无限的伤感,因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为曾经的茂盛苍翠的红树林如今已经成了码头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货场。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E.作者通过写自己与故乡以及那片红树林的密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切联系,主要表达了对那片苍翠的红树林的赞美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之情,以及对生活的热爱之情。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(2)运用对比手法是本文写作手法上的一大特色,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试结合文本加以赏析。(6分)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(3)文中说:“不论怎么,海滩上的那片红树林曾是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我童年的一抹亮色,给我很多的遐想空间。”请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结合文本内容加以分析。(6分)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(4)本文发表在博客中用的题目是《永远的红树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林》,发表在《散文百家》时改为《那一片消失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的红树林》。你认为哪个作为题目更好?说说你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的理由。(8分)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四、实用类文本阅读(25分)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12.阅读下面的文字,完成(1)~(4)题。(25分)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留得青山在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吴钟麟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施蛰存教授最初留给我的印象是风趣幽默。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1957年我就读于华师大,在钱谷融教授《论文学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是人学》的研讨会场,钱教授致开场白:“有位先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生原有妻室,社交中又认识了某女士,他很苦恼,尽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管爱她,却不敢挽着她的手臂走进社交场合。诸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位,我就是那位先生,那位女士就是我的《论文学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是人学》。今天,我终于把她带到大庭广众中来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了!”会场笑声一片。主持人是施教授,他说: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“钱老师的大作很精彩,可惜我没拜读完,”我纳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闷,怎么这样说?“而钱老师的开场白更精彩,讲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了个三角恋爱,我相信大家一定会拿出讨论三角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恋爱的热情来研讨论文。开始吧!”会场像炸开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了锅。这是初识风采。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我们文学社请施教授指导小说创作,他开口就一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个字:“抄。”大家傻了,他还引经据典:“天下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文章一大抄嘛!”大家更傻了:这不是误导吗?不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仅如此,他还现身说法教我们如何抄得巧妙不露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破绽:“我熟悉东欧文学,就头抄波兰,手抄罗马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尼亚,脚抄匈牙利的,谁能认出来!” 大家如坠云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里雾里,不过颇觉有趣。他见大家目瞪口呆,话锋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一转:“大家练毛笔一定写过描红,要按笔顺涂满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框框,这就是我说的抄,也就是先要模仿,等摸到规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律就可以创造了。我说匈牙利什么的,意思是阅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读面要广,见多才识广,基础大,金字塔才高。”听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合地理结构,因势利导,与当地山势、水系、道路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等相结合,形成各种各样不同形态、不同特色的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规划布局。例如广西龙州县上金乡中山村,建于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清道光年间,村寨位置选择在一船形山岗上,为了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顺应自然地形条件,保护周围林木植被资源,村寨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总体布局也采用了船形,船形的当中为街道广场,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中间最宽处有20米,两端最窄处宽8米,广场的东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罢顿觉施教授博学多才,慈祥可爱。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施教授后来教我们明清文学,可他的自我介绍却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让我久久不解:“我叫施蛰存,就是鲁迅鲁老夫子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所骂的‘洋场恶少’是也,听我的课要用批判眼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光,小心中毒。”这难道也是幽默?好像又不全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是,虽然校党委书记说过,教你们的是旧社会的知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识分子,学问有,但意识是资产阶级的,你们要批判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吸取。但施教授何以要自损形象呢?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讲《西游记》,施教授语出惊人,评猪八戒为农民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典型,教室顿时沉寂。那时称工人为领导阶级,农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民为同盟军,这不是丑化农民吗?施教授还摆出根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据:“钉耙不是农民翻地的铁搭吗?猪八戒饭量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大,农民劳动强度大肚量也大;猪八戒较笨,农民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的脑筋不是没城里人转得快吗?” 周围有些骚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动,有不少工农子弟。施教授提高声调:“但猪八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戒最可贵的是诚朴忠厚,这也是农民兄弟的特色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。”这下教室里的紧张气氛轻松了。他又补了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一句: “这是我个人意见,批判对待,当心中毒。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”应该说这个评析颇有见地,在那种大气候下无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所顾忌地提出来,体现了知识分子艺术至上的传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统本色,而他为何给自己脸上抹黑呢?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不久风云突变,中国大地上那场政治运动让教授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们渐次落马,不由得担心起施教授能否继续教我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们。谢天谢地,开学了,他依然踏上讲台,却这样开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头:“我是主动向党委认错的,因为态度好,所以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被允许继续讲课。”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其实施教授没有发表什么过激言论,在高年级同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学恳请下才写了《才与德》。那是因为看到党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支部书记只是小学程度,却要当教授扎堆的中文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系的领导,实在勉为其难,于是只能带着孙女在走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廊晒太阳。施教授说老同志对革命有功,应该感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谢,但不妨授以禄,不一定授以位,否则既误事也难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受。他的心情是真诚的,然而又自责:“我是出于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好心,但思想方法有问题,有外行不能领导内行之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嫌。”施教授说的我们亲眼目睹,也有同感,感觉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不到错在哪儿,干吗要检讨?但我们庆幸可以继续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聆听他幽默风趣又见解独到的讲课。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我毕业离校,只知道后来他被赶到资料室。十年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动乱开始,我坐不住了。教我课的恩师纷纷关牛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棚,挨批斗,像施老师那样30年代就挨批的还能有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好果子吃吗?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走遍凄冷校园,见不到一位老师,失望之余在布告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栏发现了老师们的改造日记,我又读到施教授的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文字:“今日劳改项目是清扫落叶。我扫啊扫,忽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然想到昨天不是扫干净了吗,怎么今天又这么多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了呢?深入一思考领悟了,昨天扫的是旧的,今天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扫的是新的,要不停地扫。这好比我们这批旧知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识分子的思想改造,要不停地改造,改造一辈子。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此为劳改一得。”我顿觉轻松:施老师健在。再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读禁不住笑了。施老师写得巧妙,说他改造得不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认真,他时刻在触碰灵魂;说认真,又没有实质内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容,幽默笔调打了个擦边球,引人发笑又容易得到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宽恕。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风暴过后是晴朗,施老师终于迎来第二春,重返讲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台,先后获“文学艺术杰出贡献奖”“敬慰奖”,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满载荣誉在98岁高龄仙逝。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直到此时,半个世纪前萦绕我心头的结终于解开: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在风浪迭起的年代,施教授的低调、忍耐,原来只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为留得青山在。施教授不仅是学贯中西的名家,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还是善渡险滩恶浪的智者,更是我人生征途的导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师。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(选自《文汇报》,有删改)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西总长为150米,用作集市节日活动,南北两侧沿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船形的两边排列着整齐的民居商店,每户开间约5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~8米,进深约20米,前高后低,不破坏原山岗植被,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尽量保留周边林木,东面有庙宇和古榕树,是陆地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交通的入口,西面与丽江码头相连,是水路交通的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关口,风景优美,空气清新,自然景观与人文景观水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乳交融、相映生辉。 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(1)下列对文本有关内容的分析和概括,最恰当的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A.施蛰存在研讨会上承接钱教授开场白的即兴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发言很是幽默风趣,但作者认为施教授没有读完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钱教授的作品,实在是不应该的。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B.施教授在《才与德》一文中,批评小学程度的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党支部书记担任教授扎堆的中文系的领导是外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行领导内行,学生们比较认同。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C.施教授评猪八戒为农民典型,这虽然只是他的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一种学术观点,但在那种大气候下提出来,体现了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知识分子艺术至上的传统本色。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D.施教授有关打扫落叶的劳改日记批判了所谓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的劳动改造,引人发笑,同时又不容易让别人抓住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他的把柄,实在是高妙。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E.本文记述了施蛰存先生的几件事,有记叙,有议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论,评传结合,字里行间传达出对施先生的崇敬和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赞美之情。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(2)说说施蛰存是个怎样的人。(6分)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(3)怎样理解施蛰存先生在讲课时多次提到“小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心中毒”?(6分)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(4)施蛰存先生“留得青山在"的人生智者形象是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如何表现的?(8分)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第Ⅱ卷　表达题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五、语言文字运用(20分)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13.下列各句中,加点的词语运用正确的一项是(3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A.“在网络不断的追捧声中,我的虚荣心逐渐膨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胀,进而就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忘恩负义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,误导了网民对事件的认识和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理解,引发了不满情绪的宣泄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”网络大V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“薛蛮子”如是反思。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B.9月10日,安徽金种子女子手球队在一场焦点大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战中,以31∶20的巨大优势力克解放军队,实现了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安徽女手全运赛场的首次折桂。消息传来,全省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上下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弹冠相庆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C.新学期开学以来,许多大学推出独自报到之举,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该措施虽然不一定能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立竿见影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,但体现了大学把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报到作为人生重要转折点,千方百计培养学生独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立意识的良苦用心。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D.强直性脊柱炎是一种具有遗传性的免疫性疾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病,具有进行性、全身性等特点,因此只有进行全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身治疗,才能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扬汤止沸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,使各种免疫指标恢复正常,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真正标本兼治。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14.下列各句中,没有语病的一项是(3分)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A.一纸感谢信张贴在运动员下榻的酒店大堂里,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这是来自辽宁省帆船帆板队致四川队员马娇的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感谢信,感谢她在比赛中不惜退赛,帮助生命受到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威胁的郝秀梅脱险。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B.在安徽省组织工作会议上,省委书记张宝顺强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调,以党和人民需要的好干部为标准,做到“五个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褒奖重用,五个警醒惩戒”,着力提高德才兼备的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党员干部队伍。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C.第六届合肥文博会力求“专、精、特、新、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奇”,展品注重品位,而那些不远千里来到合肥的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参展商,更是把自家的“看家之宝”带到现场,该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会“星光熠熠”。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D.山东省农业厅提出,争取“十二五”期间在粮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食、蔬菜、畜牧等农业产业领域培育一批带动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③广西民居大部分居于山林之中,选址随意,结合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地形、地貌依山就势,灵活多变,有利于充分利用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空间来建筑。为保护地质构造和林木植被,采用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占天不占地手法,随势而建,筑台架空,依附山岩,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错层跌落,适应各种复杂地形,不破坏自然的生态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环境,顺应自然,体现人与自然的和谐融洽,远望是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一片林海,近看则屋在林中,别有意趣。在单体建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作用大、产业特色鲜明、运作管理规范、社会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效益好的家庭农场。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15.依次填入下面一段文字横线处的语句,衔接最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恰当的一组是(3分)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朱光潜的《谈美》一书中还谈论了美感与快感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的区别,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,它不包含功利目的,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它使人暂时忘记自我而专注于欣赏对象当中。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所以说,艺术可以使人出世。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①那么这只是快感而不是美感　②区分了这两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种极易混淆的感觉　③指出“美感经验是直觉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的而不是反省的”　④当我们感觉到高兴而联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想到自身的欲望时　⑤美感不是普通的感官刺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激　⑥用“希腊女神的雕像和血色鲜丽的英国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姑娘”这一生动的比喻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A.⑥②③④①⑤　　　B.④①⑤②⑥③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C.③④①⑥②⑤　　D.②④①⑤⑥③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16.农历五月初五,是我国的传统佳节端午节。下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面是张云的外国同学杰瑞和张云关于端午节的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对话,请你补写出其中的空缺部分。要求:符合情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境,简明得体,正确使用标点符号。(5分)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杰瑞:张云,这个周末我们一起踢足球去,好吗?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张云:①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杰瑞:②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张云:端午节是中国很重要的节日,相传在五月初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五这一天,楚国贤臣屈原被冤,投江死去。楚国人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因舍不得屈原,许多人划船追赶拯救。他们争先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恐后,追至洞庭湖时不见踪迹。之后每年五月五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日划龙舟以纪念他。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杰瑞:在端午节,你们都做什么呢?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张云:③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杰瑞:④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张明:最特别的食品是粽子。粽子由来已久,种样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繁多。 一直到今天,每年五月初,中国百姓家家都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要浸糯米,洗粽叶,包粽子。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杰瑞:粽子我吃过,有好多种馅儿,很好吃的。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张明:⑤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杰瑞:太好了,谢谢你!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17.请筛选、整合下面文字中的主要信息,拟写一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条“第五媒体”的定义。要求语言简明、流畅,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不超过80字。(6分)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“第五媒体”,原来也叫手机媒体,或者移动媒体,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是继报刊、广播、影视和互联网之后,出现的一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种新的媒体传播形式。随着信息技术的快速发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展与移动传播方式的不断增加,它已经扩展到其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他一些移动智能终端,包括上网本和智能手机等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。简言之,“第五媒体”就是通过移动终端载体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和无线网络,实现各种文字、音频、视频等媒体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内容的传播和个性化服务。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“第五媒体”是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六、写作(60分)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18.阅读下面的材料,根据要求写一篇不少于800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字的文章。(60分)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19世纪中叶,日本商人井上清运送一些高档丝绸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和染料到美国销售,不幸遇上大风暴,船舱进水,丝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绸被染料浸染了。望着大面积被染的丝绸,井上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清苦恼不已。他想廉价卖掉,却无人问津,想在港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口扔了,又担心被海关处罚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那天,井上清在酒吧边喝闷酒边跟人诉苦,有个叫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约翰的小伙子无意间听到了,起身说:“你把垃圾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偷抛入海,万一被举报了是要受重罚的。你不如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筑结构上多为前堂后寝,以厅院为核心布置,在房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屋的朝向、造型形式、空间开合、主次分隔等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各方面都与天地变化、自然规律相协调。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④山与水都是大自然赐予我们的造化,山的雄浑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壮丽、水的灵动清秀,给人以美的享受,水更能创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造出既恬静开阔又动中有静的自然空间。我国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把这些丝绸交给我来处理,我可以用它们作护路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垫。”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第二天,约翰租来两辆卡车装满丝绸,然后把它们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卸在修路的工地上。约翰当然没把染色丝绸当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作护路垫,他只是把它们暂时摊在路上晾晒干,然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后运到布料加工厂,制作出一批迷彩服装、领带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和帽子,再低价卖出,轻松赚了几万美元。约翰的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全名叫约翰·戴维森·洛克菲勒。他靠“捡来”的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丝绸赚到第一桶金,后来涉足地产、石油等产业,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最终成为世界石油大王。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要求选好角度,确定立意,明确文体,自拟标题;不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要脱离材料内容及含意的范围作文,不要套作,不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得抄袭。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E346F28C-B9B1-4169-8D5D-7F38CBF69D90}">
  <ds:schemaRefs/>
</ds:datastoreItem>
</file>

<file path=customXml/itemProps10.xml><?xml version="1.0" encoding="utf-8"?>
<ds:datastoreItem xmlns:ds="http://schemas.openxmlformats.org/officeDocument/2006/customXml" ds:itemID="{D42A6C09-3951-4579-BE7E-621A23EC47D0}">
  <ds:schemaRefs/>
</ds:datastoreItem>
</file>

<file path=customXml/itemProps11.xml><?xml version="1.0" encoding="utf-8"?>
<ds:datastoreItem xmlns:ds="http://schemas.openxmlformats.org/officeDocument/2006/customXml" ds:itemID="{F6366D31-A3E2-42B0-88C5-273C38A25CCA}">
  <ds:schemaRefs/>
</ds:datastoreItem>
</file>

<file path=customXml/itemProps12.xml><?xml version="1.0" encoding="utf-8"?>
<ds:datastoreItem xmlns:ds="http://schemas.openxmlformats.org/officeDocument/2006/customXml" ds:itemID="{95C8A7DC-0537-4DF7-AA9A-614C48D2F7B4}">
  <ds:schemaRefs/>
</ds:datastoreItem>
</file>

<file path=customXml/itemProps13.xml><?xml version="1.0" encoding="utf-8"?>
<ds:datastoreItem xmlns:ds="http://schemas.openxmlformats.org/officeDocument/2006/customXml" ds:itemID="{F5C252BC-E386-4D3F-A7D8-006F6D852A36}">
  <ds:schemaRefs/>
</ds:datastoreItem>
</file>

<file path=customXml/itemProps14.xml><?xml version="1.0" encoding="utf-8"?>
<ds:datastoreItem xmlns:ds="http://schemas.openxmlformats.org/officeDocument/2006/customXml" ds:itemID="{7AE44E6C-A4B7-4855-BBC7-CA293FE19AAD}">
  <ds:schemaRefs/>
</ds:datastoreItem>
</file>

<file path=customXml/itemProps15.xml><?xml version="1.0" encoding="utf-8"?>
<ds:datastoreItem xmlns:ds="http://schemas.openxmlformats.org/officeDocument/2006/customXml" ds:itemID="{BB3B2573-1E36-408A-A496-D0AFB3432175}">
  <ds:schemaRefs/>
</ds:datastoreItem>
</file>

<file path=customXml/itemProps16.xml><?xml version="1.0" encoding="utf-8"?>
<ds:datastoreItem xmlns:ds="http://schemas.openxmlformats.org/officeDocument/2006/customXml" ds:itemID="{41250C26-5FD3-4491-B0B6-86F975942A63}">
  <ds:schemaRefs/>
</ds:datastoreItem>
</file>

<file path=customXml/itemProps17.xml><?xml version="1.0" encoding="utf-8"?>
<ds:datastoreItem xmlns:ds="http://schemas.openxmlformats.org/officeDocument/2006/customXml" ds:itemID="{DC662E37-109A-41C2-8F4F-BA3C1C572237}">
  <ds:schemaRefs/>
</ds:datastoreItem>
</file>

<file path=customXml/itemProps18.xml><?xml version="1.0" encoding="utf-8"?>
<ds:datastoreItem xmlns:ds="http://schemas.openxmlformats.org/officeDocument/2006/customXml" ds:itemID="{DBBDE03D-D633-4486-A041-4DE739991E05}">
  <ds:schemaRefs/>
</ds:datastoreItem>
</file>

<file path=customXml/itemProps19.xml><?xml version="1.0" encoding="utf-8"?>
<ds:datastoreItem xmlns:ds="http://schemas.openxmlformats.org/officeDocument/2006/customXml" ds:itemID="{B7C922A7-5E14-4544-B8FF-854CD9342A75}">
  <ds:schemaRefs/>
</ds:datastoreItem>
</file>

<file path=customXml/itemProps2.xml><?xml version="1.0" encoding="utf-8"?>
<ds:datastoreItem xmlns:ds="http://schemas.openxmlformats.org/officeDocument/2006/customXml" ds:itemID="{2E59C181-BB33-433C-A20D-20830E72CC04}">
  <ds:schemaRefs/>
</ds:datastoreItem>
</file>

<file path=customXml/itemProps20.xml><?xml version="1.0" encoding="utf-8"?>
<ds:datastoreItem xmlns:ds="http://schemas.openxmlformats.org/officeDocument/2006/customXml" ds:itemID="{63BB65B5-9975-4E71-8E8C-E65DF8685A90}">
  <ds:schemaRefs/>
</ds:datastoreItem>
</file>

<file path=customXml/itemProps21.xml><?xml version="1.0" encoding="utf-8"?>
<ds:datastoreItem xmlns:ds="http://schemas.openxmlformats.org/officeDocument/2006/customXml" ds:itemID="{C1C2F244-A73F-4145-8093-3FFBF24C88B1}">
  <ds:schemaRefs/>
</ds:datastoreItem>
</file>

<file path=customXml/itemProps22.xml><?xml version="1.0" encoding="utf-8"?>
<ds:datastoreItem xmlns:ds="http://schemas.openxmlformats.org/officeDocument/2006/customXml" ds:itemID="{41D3276D-4DFE-44DB-A393-65FD4CA576BD}">
  <ds:schemaRefs/>
</ds:datastoreItem>
</file>

<file path=customXml/itemProps23.xml><?xml version="1.0" encoding="utf-8"?>
<ds:datastoreItem xmlns:ds="http://schemas.openxmlformats.org/officeDocument/2006/customXml" ds:itemID="{C6F090F2-7BC9-4DFA-AAC1-63C714124ECD}">
  <ds:schemaRefs/>
</ds:datastoreItem>
</file>

<file path=customXml/itemProps24.xml><?xml version="1.0" encoding="utf-8"?>
<ds:datastoreItem xmlns:ds="http://schemas.openxmlformats.org/officeDocument/2006/customXml" ds:itemID="{8149C72D-C218-4D9A-91A8-2431CC84D821}">
  <ds:schemaRefs/>
</ds:datastoreItem>
</file>

<file path=customXml/itemProps25.xml><?xml version="1.0" encoding="utf-8"?>
<ds:datastoreItem xmlns:ds="http://schemas.openxmlformats.org/officeDocument/2006/customXml" ds:itemID="{585EF97B-4282-4870-80EE-00E7E61E18EC}">
  <ds:schemaRefs/>
</ds:datastoreItem>
</file>

<file path=customXml/itemProps26.xml><?xml version="1.0" encoding="utf-8"?>
<ds:datastoreItem xmlns:ds="http://schemas.openxmlformats.org/officeDocument/2006/customXml" ds:itemID="{0639851C-CCBC-4A4C-B9AC-1DBE8109E6FC}">
  <ds:schemaRefs/>
</ds:datastoreItem>
</file>

<file path=customXml/itemProps27.xml><?xml version="1.0" encoding="utf-8"?>
<ds:datastoreItem xmlns:ds="http://schemas.openxmlformats.org/officeDocument/2006/customXml" ds:itemID="{1B5E006B-F38F-4930-B263-5D6503CD08A2}">
  <ds:schemaRefs/>
</ds:datastoreItem>
</file>

<file path=customXml/itemProps28.xml><?xml version="1.0" encoding="utf-8"?>
<ds:datastoreItem xmlns:ds="http://schemas.openxmlformats.org/officeDocument/2006/customXml" ds:itemID="{C235ED65-C29E-4292-BCBC-D2B1463B2E2E}">
  <ds:schemaRefs/>
</ds:datastoreItem>
</file>

<file path=customXml/itemProps29.xml><?xml version="1.0" encoding="utf-8"?>
<ds:datastoreItem xmlns:ds="http://schemas.openxmlformats.org/officeDocument/2006/customXml" ds:itemID="{CE9CC52C-59F5-4DD4-A249-F32BA64D2529}">
  <ds:schemaRefs/>
</ds:datastoreItem>
</file>

<file path=customXml/itemProps3.xml><?xml version="1.0" encoding="utf-8"?>
<ds:datastoreItem xmlns:ds="http://schemas.openxmlformats.org/officeDocument/2006/customXml" ds:itemID="{CADE2A8A-1E95-4FC9-8A5E-3F29F9F3D661}">
  <ds:schemaRefs/>
</ds:datastoreItem>
</file>

<file path=customXml/itemProps30.xml><?xml version="1.0" encoding="utf-8"?>
<ds:datastoreItem xmlns:ds="http://schemas.openxmlformats.org/officeDocument/2006/customXml" ds:itemID="{8959D3D4-8548-4923-8D18-0666366AF43B}">
  <ds:schemaRefs/>
</ds:datastoreItem>
</file>

<file path=customXml/itemProps31.xml><?xml version="1.0" encoding="utf-8"?>
<ds:datastoreItem xmlns:ds="http://schemas.openxmlformats.org/officeDocument/2006/customXml" ds:itemID="{1E028050-C2D7-47C9-B434-BD2608578110}">
  <ds:schemaRefs/>
</ds:datastoreItem>
</file>

<file path=customXml/itemProps32.xml><?xml version="1.0" encoding="utf-8"?>
<ds:datastoreItem xmlns:ds="http://schemas.openxmlformats.org/officeDocument/2006/customXml" ds:itemID="{D5A25D61-929A-4ABE-B16E-CF27DBEB1CF6}">
  <ds:schemaRefs/>
</ds:datastoreItem>
</file>

<file path=customXml/itemProps33.xml><?xml version="1.0" encoding="utf-8"?>
<ds:datastoreItem xmlns:ds="http://schemas.openxmlformats.org/officeDocument/2006/customXml" ds:itemID="{C3AE7D82-514B-41AB-A21E-61E954D429C0}">
  <ds:schemaRefs/>
</ds:datastoreItem>
</file>

<file path=customXml/itemProps34.xml><?xml version="1.0" encoding="utf-8"?>
<ds:datastoreItem xmlns:ds="http://schemas.openxmlformats.org/officeDocument/2006/customXml" ds:itemID="{481B4E05-165A-4CA9-A94B-F7CBB44F4916}">
  <ds:schemaRefs/>
</ds:datastoreItem>
</file>

<file path=customXml/itemProps35.xml><?xml version="1.0" encoding="utf-8"?>
<ds:datastoreItem xmlns:ds="http://schemas.openxmlformats.org/officeDocument/2006/customXml" ds:itemID="{40F27058-7E31-4749-B48F-D986A7E850A5}">
  <ds:schemaRefs/>
</ds:datastoreItem>
</file>

<file path=customXml/itemProps36.xml><?xml version="1.0" encoding="utf-8"?>
<ds:datastoreItem xmlns:ds="http://schemas.openxmlformats.org/officeDocument/2006/customXml" ds:itemID="{B0A83802-AC6F-4FFE-8B34-360C20E30D37}">
  <ds:schemaRefs/>
</ds:datastoreItem>
</file>

<file path=customXml/itemProps37.xml><?xml version="1.0" encoding="utf-8"?>
<ds:datastoreItem xmlns:ds="http://schemas.openxmlformats.org/officeDocument/2006/customXml" ds:itemID="{4FC1E745-B308-4C17-998A-E4FFE3AB9CF9}">
  <ds:schemaRefs/>
</ds:datastoreItem>
</file>

<file path=customXml/itemProps38.xml><?xml version="1.0" encoding="utf-8"?>
<ds:datastoreItem xmlns:ds="http://schemas.openxmlformats.org/officeDocument/2006/customXml" ds:itemID="{89A0BB5F-51D9-4A48-9D3D-FD4E00738C07}">
  <ds:schemaRefs/>
</ds:datastoreItem>
</file>

<file path=customXml/itemProps39.xml><?xml version="1.0" encoding="utf-8"?>
<ds:datastoreItem xmlns:ds="http://schemas.openxmlformats.org/officeDocument/2006/customXml" ds:itemID="{93CBE940-7589-4450-A700-CAF6CEE22BA0}">
  <ds:schemaRefs/>
</ds:datastoreItem>
</file>

<file path=customXml/itemProps4.xml><?xml version="1.0" encoding="utf-8"?>
<ds:datastoreItem xmlns:ds="http://schemas.openxmlformats.org/officeDocument/2006/customXml" ds:itemID="{B5FA0670-C76B-4EE4-8C8C-BA953BD2D5CE}">
  <ds:schemaRefs/>
</ds:datastoreItem>
</file>

<file path=customXml/itemProps40.xml><?xml version="1.0" encoding="utf-8"?>
<ds:datastoreItem xmlns:ds="http://schemas.openxmlformats.org/officeDocument/2006/customXml" ds:itemID="{9291D2C3-FE41-470F-8390-2D207CC8E1DB}">
  <ds:schemaRefs/>
</ds:datastoreItem>
</file>

<file path=customXml/itemProps41.xml><?xml version="1.0" encoding="utf-8"?>
<ds:datastoreItem xmlns:ds="http://schemas.openxmlformats.org/officeDocument/2006/customXml" ds:itemID="{F0472AC7-F37A-4C52-B141-0221C969B0E6}">
  <ds:schemaRefs/>
</ds:datastoreItem>
</file>

<file path=customXml/itemProps42.xml><?xml version="1.0" encoding="utf-8"?>
<ds:datastoreItem xmlns:ds="http://schemas.openxmlformats.org/officeDocument/2006/customXml" ds:itemID="{8B85357C-D5EA-4F8C-A55F-ABA53BAABF73}">
  <ds:schemaRefs/>
</ds:datastoreItem>
</file>

<file path=customXml/itemProps43.xml><?xml version="1.0" encoding="utf-8"?>
<ds:datastoreItem xmlns:ds="http://schemas.openxmlformats.org/officeDocument/2006/customXml" ds:itemID="{53BD734B-5400-42DE-8A41-432B76B30AE4}">
  <ds:schemaRefs/>
</ds:datastoreItem>
</file>

<file path=customXml/itemProps44.xml><?xml version="1.0" encoding="utf-8"?>
<ds:datastoreItem xmlns:ds="http://schemas.openxmlformats.org/officeDocument/2006/customXml" ds:itemID="{8FB3BEF3-4829-4D11-ABF3-CC0C0E95AA8A}">
  <ds:schemaRefs/>
</ds:datastoreItem>
</file>

<file path=customXml/itemProps45.xml><?xml version="1.0" encoding="utf-8"?>
<ds:datastoreItem xmlns:ds="http://schemas.openxmlformats.org/officeDocument/2006/customXml" ds:itemID="{721E8CFE-F83D-472E-BEBB-F0ED3EDAE56E}">
  <ds:schemaRefs/>
</ds:datastoreItem>
</file>

<file path=customXml/itemProps46.xml><?xml version="1.0" encoding="utf-8"?>
<ds:datastoreItem xmlns:ds="http://schemas.openxmlformats.org/officeDocument/2006/customXml" ds:itemID="{60C922F7-1D87-4E39-8EC7-17099950FCD9}">
  <ds:schemaRefs/>
</ds:datastoreItem>
</file>

<file path=customXml/itemProps47.xml><?xml version="1.0" encoding="utf-8"?>
<ds:datastoreItem xmlns:ds="http://schemas.openxmlformats.org/officeDocument/2006/customXml" ds:itemID="{50A60F7D-11BD-4DA7-BD7A-6485E486262F}">
  <ds:schemaRefs/>
</ds:datastoreItem>
</file>

<file path=customXml/itemProps48.xml><?xml version="1.0" encoding="utf-8"?>
<ds:datastoreItem xmlns:ds="http://schemas.openxmlformats.org/officeDocument/2006/customXml" ds:itemID="{377B9A66-3994-462A-999E-3C90636C82DC}">
  <ds:schemaRefs/>
</ds:datastoreItem>
</file>

<file path=customXml/itemProps49.xml><?xml version="1.0" encoding="utf-8"?>
<ds:datastoreItem xmlns:ds="http://schemas.openxmlformats.org/officeDocument/2006/customXml" ds:itemID="{ECA5F95F-14C6-4B1D-AFA2-F4C1AD412AEB}">
  <ds:schemaRefs/>
</ds:datastoreItem>
</file>

<file path=customXml/itemProps5.xml><?xml version="1.0" encoding="utf-8"?>
<ds:datastoreItem xmlns:ds="http://schemas.openxmlformats.org/officeDocument/2006/customXml" ds:itemID="{23507E19-BB03-4AAD-A80A-104777D79186}">
  <ds:schemaRefs/>
</ds:datastoreItem>
</file>

<file path=customXml/itemProps50.xml><?xml version="1.0" encoding="utf-8"?>
<ds:datastoreItem xmlns:ds="http://schemas.openxmlformats.org/officeDocument/2006/customXml" ds:itemID="{FA28A8F6-0C78-4263-B3DF-8E392EA8EA99}">
  <ds:schemaRefs/>
</ds:datastoreItem>
</file>

<file path=customXml/itemProps51.xml><?xml version="1.0" encoding="utf-8"?>
<ds:datastoreItem xmlns:ds="http://schemas.openxmlformats.org/officeDocument/2006/customXml" ds:itemID="{0932907D-3AE4-4C61-B1CB-9FB4C4590229}">
  <ds:schemaRefs/>
</ds:datastoreItem>
</file>

<file path=customXml/itemProps52.xml><?xml version="1.0" encoding="utf-8"?>
<ds:datastoreItem xmlns:ds="http://schemas.openxmlformats.org/officeDocument/2006/customXml" ds:itemID="{42601F9C-AEE4-485D-8F7A-AF764A4D29B2}">
  <ds:schemaRefs/>
</ds:datastoreItem>
</file>

<file path=customXml/itemProps53.xml><?xml version="1.0" encoding="utf-8"?>
<ds:datastoreItem xmlns:ds="http://schemas.openxmlformats.org/officeDocument/2006/customXml" ds:itemID="{819AD7F5-4015-475B-B3DC-C54AFEE92114}">
  <ds:schemaRefs/>
</ds:datastoreItem>
</file>

<file path=customXml/itemProps54.xml><?xml version="1.0" encoding="utf-8"?>
<ds:datastoreItem xmlns:ds="http://schemas.openxmlformats.org/officeDocument/2006/customXml" ds:itemID="{FA9A38E2-E4DE-4096-A59C-15029A0B7D64}">
  <ds:schemaRefs/>
</ds:datastoreItem>
</file>

<file path=customXml/itemProps55.xml><?xml version="1.0" encoding="utf-8"?>
<ds:datastoreItem xmlns:ds="http://schemas.openxmlformats.org/officeDocument/2006/customXml" ds:itemID="{844B46C9-D9AB-4CE4-91CA-EEFAA31B02D2}">
  <ds:schemaRefs/>
</ds:datastoreItem>
</file>

<file path=customXml/itemProps56.xml><?xml version="1.0" encoding="utf-8"?>
<ds:datastoreItem xmlns:ds="http://schemas.openxmlformats.org/officeDocument/2006/customXml" ds:itemID="{0129A70E-39AC-4D7C-ABCC-37393A59D1E7}">
  <ds:schemaRefs/>
</ds:datastoreItem>
</file>

<file path=customXml/itemProps57.xml><?xml version="1.0" encoding="utf-8"?>
<ds:datastoreItem xmlns:ds="http://schemas.openxmlformats.org/officeDocument/2006/customXml" ds:itemID="{1FD59190-FD5A-4378-8A35-524ABAB652D0}">
  <ds:schemaRefs/>
</ds:datastoreItem>
</file>

<file path=customXml/itemProps58.xml><?xml version="1.0" encoding="utf-8"?>
<ds:datastoreItem xmlns:ds="http://schemas.openxmlformats.org/officeDocument/2006/customXml" ds:itemID="{80169232-1C71-48FC-BC26-DA72741CF8AB}">
  <ds:schemaRefs/>
</ds:datastoreItem>
</file>

<file path=customXml/itemProps59.xml><?xml version="1.0" encoding="utf-8"?>
<ds:datastoreItem xmlns:ds="http://schemas.openxmlformats.org/officeDocument/2006/customXml" ds:itemID="{E359378C-45C4-4BF2-AE76-A563DC11BBF1}">
  <ds:schemaRefs/>
</ds:datastoreItem>
</file>

<file path=customXml/itemProps6.xml><?xml version="1.0" encoding="utf-8"?>
<ds:datastoreItem xmlns:ds="http://schemas.openxmlformats.org/officeDocument/2006/customXml" ds:itemID="{AE9E2654-637F-4960-94A8-1754577E8ACF}">
  <ds:schemaRefs/>
</ds:datastoreItem>
</file>

<file path=customXml/itemProps60.xml><?xml version="1.0" encoding="utf-8"?>
<ds:datastoreItem xmlns:ds="http://schemas.openxmlformats.org/officeDocument/2006/customXml" ds:itemID="{FA5ADA6F-E409-483C-BB35-E9525052379C}">
  <ds:schemaRefs/>
</ds:datastoreItem>
</file>

<file path=customXml/itemProps61.xml><?xml version="1.0" encoding="utf-8"?>
<ds:datastoreItem xmlns:ds="http://schemas.openxmlformats.org/officeDocument/2006/customXml" ds:itemID="{F3823D70-B2BB-4E69-A57E-ABF7629B8C10}">
  <ds:schemaRefs/>
</ds:datastoreItem>
</file>

<file path=customXml/itemProps62.xml><?xml version="1.0" encoding="utf-8"?>
<ds:datastoreItem xmlns:ds="http://schemas.openxmlformats.org/officeDocument/2006/customXml" ds:itemID="{0387D4C8-D635-492F-BC37-682A8D52EF41}">
  <ds:schemaRefs/>
</ds:datastoreItem>
</file>

<file path=customXml/itemProps63.xml><?xml version="1.0" encoding="utf-8"?>
<ds:datastoreItem xmlns:ds="http://schemas.openxmlformats.org/officeDocument/2006/customXml" ds:itemID="{DFC3210B-6C28-4B28-90D4-AFDA852F4B65}">
  <ds:schemaRefs/>
</ds:datastoreItem>
</file>

<file path=customXml/itemProps64.xml><?xml version="1.0" encoding="utf-8"?>
<ds:datastoreItem xmlns:ds="http://schemas.openxmlformats.org/officeDocument/2006/customXml" ds:itemID="{B2431C13-0680-478E-9AC3-A16400B9A3AF}">
  <ds:schemaRefs/>
</ds:datastoreItem>
</file>

<file path=customXml/itemProps65.xml><?xml version="1.0" encoding="utf-8"?>
<ds:datastoreItem xmlns:ds="http://schemas.openxmlformats.org/officeDocument/2006/customXml" ds:itemID="{E39B19D1-C952-4765-8755-913B27FDBDA5}">
  <ds:schemaRefs/>
</ds:datastoreItem>
</file>

<file path=customXml/itemProps66.xml><?xml version="1.0" encoding="utf-8"?>
<ds:datastoreItem xmlns:ds="http://schemas.openxmlformats.org/officeDocument/2006/customXml" ds:itemID="{E678BF14-75D9-442A-BA09-D73D8595DF6B}">
  <ds:schemaRefs/>
</ds:datastoreItem>
</file>

<file path=customXml/itemProps67.xml><?xml version="1.0" encoding="utf-8"?>
<ds:datastoreItem xmlns:ds="http://schemas.openxmlformats.org/officeDocument/2006/customXml" ds:itemID="{7D3C9B56-0932-4C72-8FF5-A0574FA5D4FD}">
  <ds:schemaRefs/>
</ds:datastoreItem>
</file>

<file path=customXml/itemProps68.xml><?xml version="1.0" encoding="utf-8"?>
<ds:datastoreItem xmlns:ds="http://schemas.openxmlformats.org/officeDocument/2006/customXml" ds:itemID="{3CB36000-3B06-48B5-B44C-BC74CFECF1C2}">
  <ds:schemaRefs/>
</ds:datastoreItem>
</file>

<file path=customXml/itemProps69.xml><?xml version="1.0" encoding="utf-8"?>
<ds:datastoreItem xmlns:ds="http://schemas.openxmlformats.org/officeDocument/2006/customXml" ds:itemID="{BCA20489-ECF6-4A66-A7AB-EE30D2DAA1A5}">
  <ds:schemaRefs/>
</ds:datastoreItem>
</file>

<file path=customXml/itemProps7.xml><?xml version="1.0" encoding="utf-8"?>
<ds:datastoreItem xmlns:ds="http://schemas.openxmlformats.org/officeDocument/2006/customXml" ds:itemID="{6BF17741-5285-4A90-AD5B-A4CBD87CAF47}">
  <ds:schemaRefs/>
</ds:datastoreItem>
</file>

<file path=customXml/itemProps70.xml><?xml version="1.0" encoding="utf-8"?>
<ds:datastoreItem xmlns:ds="http://schemas.openxmlformats.org/officeDocument/2006/customXml" ds:itemID="{CCADEC50-7D33-44A2-B624-D809B8A536BB}">
  <ds:schemaRefs/>
</ds:datastoreItem>
</file>

<file path=customXml/itemProps71.xml><?xml version="1.0" encoding="utf-8"?>
<ds:datastoreItem xmlns:ds="http://schemas.openxmlformats.org/officeDocument/2006/customXml" ds:itemID="{C4A4DBF1-84F0-4514-ABE5-62703C78D1A7}">
  <ds:schemaRefs/>
</ds:datastoreItem>
</file>

<file path=customXml/itemProps72.xml><?xml version="1.0" encoding="utf-8"?>
<ds:datastoreItem xmlns:ds="http://schemas.openxmlformats.org/officeDocument/2006/customXml" ds:itemID="{C8816F33-010C-4A39-8E50-58C3A9D9D5A1}">
  <ds:schemaRefs/>
</ds:datastoreItem>
</file>

<file path=customXml/itemProps73.xml><?xml version="1.0" encoding="utf-8"?>
<ds:datastoreItem xmlns:ds="http://schemas.openxmlformats.org/officeDocument/2006/customXml" ds:itemID="{22D07ACC-2F92-41BC-A7F1-DCD32815835F}">
  <ds:schemaRefs/>
</ds:datastoreItem>
</file>

<file path=customXml/itemProps74.xml><?xml version="1.0" encoding="utf-8"?>
<ds:datastoreItem xmlns:ds="http://schemas.openxmlformats.org/officeDocument/2006/customXml" ds:itemID="{69F5AE5B-0823-4A1B-9781-0E5C41FFA33A}">
  <ds:schemaRefs/>
</ds:datastoreItem>
</file>

<file path=customXml/itemProps75.xml><?xml version="1.0" encoding="utf-8"?>
<ds:datastoreItem xmlns:ds="http://schemas.openxmlformats.org/officeDocument/2006/customXml" ds:itemID="{F2736616-B1B7-40B8-BC42-A40CFDEA89BF}">
  <ds:schemaRefs/>
</ds:datastoreItem>
</file>

<file path=customXml/itemProps76.xml><?xml version="1.0" encoding="utf-8"?>
<ds:datastoreItem xmlns:ds="http://schemas.openxmlformats.org/officeDocument/2006/customXml" ds:itemID="{F27EC372-2336-4AF0-B2B1-2BC009E29CDA}">
  <ds:schemaRefs/>
</ds:datastoreItem>
</file>

<file path=customXml/itemProps77.xml><?xml version="1.0" encoding="utf-8"?>
<ds:datastoreItem xmlns:ds="http://schemas.openxmlformats.org/officeDocument/2006/customXml" ds:itemID="{86A7FE18-A49C-4910-AEDB-1D4876A3347E}">
  <ds:schemaRefs/>
</ds:datastoreItem>
</file>

<file path=customXml/itemProps78.xml><?xml version="1.0" encoding="utf-8"?>
<ds:datastoreItem xmlns:ds="http://schemas.openxmlformats.org/officeDocument/2006/customXml" ds:itemID="{66518F74-91F0-472A-AE5C-44502436912E}">
  <ds:schemaRefs/>
</ds:datastoreItem>
</file>

<file path=customXml/itemProps79.xml><?xml version="1.0" encoding="utf-8"?>
<ds:datastoreItem xmlns:ds="http://schemas.openxmlformats.org/officeDocument/2006/customXml" ds:itemID="{9FDCCF4C-1B63-48D8-A357-6E185E0E7EA4}">
  <ds:schemaRefs/>
</ds:datastoreItem>
</file>

<file path=customXml/itemProps8.xml><?xml version="1.0" encoding="utf-8"?>
<ds:datastoreItem xmlns:ds="http://schemas.openxmlformats.org/officeDocument/2006/customXml" ds:itemID="{AFF53831-879A-4F8D-B5AD-7E41F1113616}">
  <ds:schemaRefs/>
</ds:datastoreItem>
</file>

<file path=customXml/itemProps80.xml><?xml version="1.0" encoding="utf-8"?>
<ds:datastoreItem xmlns:ds="http://schemas.openxmlformats.org/officeDocument/2006/customXml" ds:itemID="{05AD2721-9C2E-471C-A5EF-90E2BAE09FDD}">
  <ds:schemaRefs/>
</ds:datastoreItem>
</file>

<file path=customXml/itemProps81.xml><?xml version="1.0" encoding="utf-8"?>
<ds:datastoreItem xmlns:ds="http://schemas.openxmlformats.org/officeDocument/2006/customXml" ds:itemID="{65124995-9AC0-495D-8060-924EC2AC387A}">
  <ds:schemaRefs/>
</ds:datastoreItem>
</file>

<file path=customXml/itemProps82.xml><?xml version="1.0" encoding="utf-8"?>
<ds:datastoreItem xmlns:ds="http://schemas.openxmlformats.org/officeDocument/2006/customXml" ds:itemID="{2861F2C0-8499-45EB-94E8-FCE5E5429240}">
  <ds:schemaRefs/>
</ds:datastoreItem>
</file>

<file path=customXml/itemProps83.xml><?xml version="1.0" encoding="utf-8"?>
<ds:datastoreItem xmlns:ds="http://schemas.openxmlformats.org/officeDocument/2006/customXml" ds:itemID="{7D5C3519-6423-4F90-B7D2-A6D7292CE527}">
  <ds:schemaRefs/>
</ds:datastoreItem>
</file>

<file path=customXml/itemProps84.xml><?xml version="1.0" encoding="utf-8"?>
<ds:datastoreItem xmlns:ds="http://schemas.openxmlformats.org/officeDocument/2006/customXml" ds:itemID="{A9CBC6A7-08B3-41B4-A0CC-38E830397F4B}">
  <ds:schemaRefs/>
</ds:datastoreItem>
</file>

<file path=customXml/itemProps85.xml><?xml version="1.0" encoding="utf-8"?>
<ds:datastoreItem xmlns:ds="http://schemas.openxmlformats.org/officeDocument/2006/customXml" ds:itemID="{54FA198A-7BA4-4E77-A82E-CF1BD3896B07}">
  <ds:schemaRefs/>
</ds:datastoreItem>
</file>

<file path=customXml/itemProps86.xml><?xml version="1.0" encoding="utf-8"?>
<ds:datastoreItem xmlns:ds="http://schemas.openxmlformats.org/officeDocument/2006/customXml" ds:itemID="{0E97AA3F-4073-4421-9AE8-8841668AE7EF}">
  <ds:schemaRefs/>
</ds:datastoreItem>
</file>

<file path=customXml/itemProps87.xml><?xml version="1.0" encoding="utf-8"?>
<ds:datastoreItem xmlns:ds="http://schemas.openxmlformats.org/officeDocument/2006/customXml" ds:itemID="{4ACBF94F-B316-466E-B1F1-A8C1AAB56DCF}">
  <ds:schemaRefs/>
</ds:datastoreItem>
</file>

<file path=customXml/itemProps88.xml><?xml version="1.0" encoding="utf-8"?>
<ds:datastoreItem xmlns:ds="http://schemas.openxmlformats.org/officeDocument/2006/customXml" ds:itemID="{8EC9B634-3587-450E-882F-F0CD0168C45D}">
  <ds:schemaRefs/>
</ds:datastoreItem>
</file>

<file path=customXml/itemProps89.xml><?xml version="1.0" encoding="utf-8"?>
<ds:datastoreItem xmlns:ds="http://schemas.openxmlformats.org/officeDocument/2006/customXml" ds:itemID="{76BE38B5-F01C-4B8C-B2D2-F27EA0E25434}">
  <ds:schemaRefs/>
</ds:datastoreItem>
</file>

<file path=customXml/itemProps9.xml><?xml version="1.0" encoding="utf-8"?>
<ds:datastoreItem xmlns:ds="http://schemas.openxmlformats.org/officeDocument/2006/customXml" ds:itemID="{7BD4C89B-04B8-49E2-9BBF-EAAFE9E8CC69}">
  <ds:schemaRefs/>
</ds:datastoreItem>
</file>

<file path=customXml/itemProps90.xml><?xml version="1.0" encoding="utf-8"?>
<ds:datastoreItem xmlns:ds="http://schemas.openxmlformats.org/officeDocument/2006/customXml" ds:itemID="{A652DD61-1DE5-4195-A5E6-73370B4186F4}">
  <ds:schemaRefs/>
</ds:datastoreItem>
</file>

<file path=customXml/itemProps91.xml><?xml version="1.0" encoding="utf-8"?>
<ds:datastoreItem xmlns:ds="http://schemas.openxmlformats.org/officeDocument/2006/customXml" ds:itemID="{A9C86062-ED6C-480C-AA6F-1D905395F3B6}">
  <ds:schemaRefs/>
</ds:datastoreItem>
</file>

<file path=customXml/itemProps92.xml><?xml version="1.0" encoding="utf-8"?>
<ds:datastoreItem xmlns:ds="http://schemas.openxmlformats.org/officeDocument/2006/customXml" ds:itemID="{B1DD873E-2668-46F7-A20D-CE1105250976}">
  <ds:schemaRefs/>
</ds:datastoreItem>
</file>

<file path=customXml/itemProps93.xml><?xml version="1.0" encoding="utf-8"?>
<ds:datastoreItem xmlns:ds="http://schemas.openxmlformats.org/officeDocument/2006/customXml" ds:itemID="{7900C282-B477-4DD6-8EF7-C8C56CAFC13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2847</Words>
  <PresentationFormat>自定义</PresentationFormat>
  <Paragraphs>237</Paragraphs>
  <Slides>92</Slides>
  <Notes>92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*</cp:lastModifiedBy>
  <cp:revision>94</cp:revision>
  <dcterms:modified xsi:type="dcterms:W3CDTF">2014-09-16T03:19:19Z</dcterms:modified>
</cp:coreProperties>
</file>