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60.xml" ContentType="application/vnd.openxmlformats-officedocument.customXmlProperties+xml"/>
  <Override PartName="/customXml/itemProps71.xml" ContentType="application/vnd.openxmlformats-officedocument.customXmlPropertie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customXml/itemProps87.xml" ContentType="application/vnd.openxmlformats-officedocument.customXmlProperties+xml"/>
  <Override PartName="/ppt/notesSlides/notesSlide30.xml" ContentType="application/vnd.openxmlformats-officedocument.presentationml.notesSlide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ppt/slides/slide77.xml" ContentType="application/vnd.openxmlformats-officedocument.presentationml.slide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customXml/itemProps21.xml" ContentType="application/vnd.openxmlformats-officedocument.customXmlPropertie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customXml/itemProps59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customXml/itemProps37.xml" ContentType="application/vnd.openxmlformats-officedocument.customXmlProperties+xml"/>
  <Override PartName="/customXml/itemProps84.xml" ContentType="application/vnd.openxmlformats-officedocument.customXmlPropertie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44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customXml/itemProps33.xml" ContentType="application/vnd.openxmlformats-officedocument.customXmlProperties+xml"/>
  <Override PartName="/customXml/itemProps51.xml" ContentType="application/vnd.openxmlformats-officedocument.customXmlProperties+xml"/>
  <Override PartName="/customXml/itemProps8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customXml/itemProps8.xml" ContentType="application/vnd.openxmlformats-officedocument.customXmlProperties+xml"/>
  <Override PartName="/customXml/itemProps78.xml" ContentType="application/vnd.openxmlformats-officedocument.customXmlPropertie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67.xml" ContentType="application/vnd.openxmlformats-officedocument.customXmlProperties+xml"/>
  <Override PartName="/customXml/itemProps85.xml" ContentType="application/vnd.openxmlformats-officedocument.customXmlProperties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customXml/itemProps56.xml" ContentType="application/vnd.openxmlformats-officedocument.customXmlProperties+xml"/>
  <Override PartName="/customXml/itemProps74.xml" ContentType="application/vnd.openxmlformats-officedocument.customXmlPropertie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63.xml" ContentType="application/vnd.openxmlformats-officedocument.customXmlProperties+xml"/>
  <Override PartName="/customXml/itemProps81.xml" ContentType="application/vnd.openxmlformats-officedocument.customXmlPropertie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customXml/itemProps23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70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customXml/itemProps12.xml" ContentType="application/vnd.openxmlformats-officedocument.customXmlProperties+xml"/>
  <Override PartName="/customXml/itemProps30.xml" ContentType="application/vnd.openxmlformats-officedocument.customXmlProperti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customXml/itemProps9.xml" ContentType="application/vnd.openxmlformats-officedocument.customXmlProperties+xml"/>
  <Override PartName="/customXml/itemProps79.xml" ContentType="application/vnd.openxmlformats-officedocument.customXmlProperties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customXml/itemProps39.xml" ContentType="application/vnd.openxmlformats-officedocument.customXmlPropertie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86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46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customXml/itemProps53.xml" ContentType="application/vnd.openxmlformats-officedocument.customXmlPropertie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customXml/itemProps31.xml" ContentType="application/vnd.openxmlformats-officedocument.customXmlPropertie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customXml/itemProps20.xml" ContentType="application/vnd.openxmlformats-officedocument.customXmlProperties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customXml/itemProps69.xml" ContentType="application/vnd.openxmlformats-officedocument.customXmlProperties+xml"/>
  <Override PartName="/ppt/notesSlides/notesSlide12.xml" ContentType="application/vnd.openxmlformats-officedocument.presentationml.notesSlide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customXml/itemProps50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customXml/itemProps88.xml" ContentType="application/vnd.openxmlformats-officedocument.customXmlProperties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customXml/itemProps77.xml" ContentType="application/vnd.openxmlformats-officedocument.customXmlProperties+xml"/>
  <Override PartName="/customXml/itemProps19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ppt/slides/slide7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9"/>
  </p:sldMasterIdLst>
  <p:notesMasterIdLst>
    <p:notesMasterId r:id="rId177"/>
  </p:notesMasterIdLst>
  <p:sldIdLst>
    <p:sldId id="257" r:id="rId90"/>
    <p:sldId id="258" r:id="rId91"/>
    <p:sldId id="259" r:id="rId92"/>
    <p:sldId id="260" r:id="rId93"/>
    <p:sldId id="261" r:id="rId94"/>
    <p:sldId id="262" r:id="rId95"/>
    <p:sldId id="263" r:id="rId96"/>
    <p:sldId id="264" r:id="rId97"/>
    <p:sldId id="265" r:id="rId98"/>
    <p:sldId id="266" r:id="rId99"/>
    <p:sldId id="267" r:id="rId100"/>
    <p:sldId id="268" r:id="rId101"/>
    <p:sldId id="269" r:id="rId102"/>
    <p:sldId id="270" r:id="rId103"/>
    <p:sldId id="271" r:id="rId104"/>
    <p:sldId id="272" r:id="rId105"/>
    <p:sldId id="273" r:id="rId106"/>
    <p:sldId id="274" r:id="rId107"/>
    <p:sldId id="275" r:id="rId108"/>
    <p:sldId id="276" r:id="rId109"/>
    <p:sldId id="277" r:id="rId110"/>
    <p:sldId id="278" r:id="rId111"/>
    <p:sldId id="279" r:id="rId112"/>
    <p:sldId id="280" r:id="rId113"/>
    <p:sldId id="281" r:id="rId114"/>
    <p:sldId id="282" r:id="rId115"/>
    <p:sldId id="283" r:id="rId116"/>
    <p:sldId id="284" r:id="rId117"/>
    <p:sldId id="285" r:id="rId118"/>
    <p:sldId id="286" r:id="rId119"/>
    <p:sldId id="287" r:id="rId120"/>
    <p:sldId id="288" r:id="rId121"/>
    <p:sldId id="289" r:id="rId122"/>
    <p:sldId id="290" r:id="rId123"/>
    <p:sldId id="291" r:id="rId124"/>
    <p:sldId id="292" r:id="rId125"/>
    <p:sldId id="293" r:id="rId126"/>
    <p:sldId id="294" r:id="rId127"/>
    <p:sldId id="295" r:id="rId128"/>
    <p:sldId id="296" r:id="rId129"/>
    <p:sldId id="297" r:id="rId130"/>
    <p:sldId id="298" r:id="rId131"/>
    <p:sldId id="299" r:id="rId132"/>
    <p:sldId id="300" r:id="rId133"/>
    <p:sldId id="301" r:id="rId134"/>
    <p:sldId id="302" r:id="rId135"/>
    <p:sldId id="303" r:id="rId136"/>
    <p:sldId id="304" r:id="rId137"/>
    <p:sldId id="305" r:id="rId138"/>
    <p:sldId id="306" r:id="rId139"/>
    <p:sldId id="307" r:id="rId140"/>
    <p:sldId id="308" r:id="rId141"/>
    <p:sldId id="309" r:id="rId142"/>
    <p:sldId id="310" r:id="rId143"/>
    <p:sldId id="311" r:id="rId144"/>
    <p:sldId id="312" r:id="rId145"/>
    <p:sldId id="313" r:id="rId146"/>
    <p:sldId id="314" r:id="rId147"/>
    <p:sldId id="315" r:id="rId148"/>
    <p:sldId id="316" r:id="rId149"/>
    <p:sldId id="317" r:id="rId150"/>
    <p:sldId id="318" r:id="rId151"/>
    <p:sldId id="319" r:id="rId152"/>
    <p:sldId id="320" r:id="rId153"/>
    <p:sldId id="321" r:id="rId154"/>
    <p:sldId id="322" r:id="rId155"/>
    <p:sldId id="323" r:id="rId156"/>
    <p:sldId id="324" r:id="rId157"/>
    <p:sldId id="325" r:id="rId158"/>
    <p:sldId id="326" r:id="rId159"/>
    <p:sldId id="327" r:id="rId160"/>
    <p:sldId id="328" r:id="rId161"/>
    <p:sldId id="329" r:id="rId162"/>
    <p:sldId id="330" r:id="rId163"/>
    <p:sldId id="331" r:id="rId164"/>
    <p:sldId id="332" r:id="rId165"/>
    <p:sldId id="333" r:id="rId166"/>
    <p:sldId id="334" r:id="rId167"/>
    <p:sldId id="335" r:id="rId168"/>
    <p:sldId id="336" r:id="rId169"/>
    <p:sldId id="337" r:id="rId170"/>
    <p:sldId id="338" r:id="rId171"/>
    <p:sldId id="339" r:id="rId172"/>
    <p:sldId id="340" r:id="rId173"/>
    <p:sldId id="341" r:id="rId174"/>
    <p:sldId id="342" r:id="rId175"/>
    <p:sldId id="343" r:id="rId176"/>
  </p:sldIdLst>
  <p:sldSz cx="91440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142" autoAdjust="0"/>
  </p:normalViewPr>
  <p:slideViewPr>
    <p:cSldViewPr>
      <p:cViewPr varScale="1">
        <p:scale>
          <a:sx n="89" d="100"/>
          <a:sy n="89" d="100"/>
        </p:scale>
        <p:origin x="-22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28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slideMaster" Target="slideMasters/slideMaster1.xml"/><Relationship Id="rId112" Type="http://schemas.openxmlformats.org/officeDocument/2006/relationships/slide" Target="slides/slide23.xml"/><Relationship Id="rId133" Type="http://schemas.openxmlformats.org/officeDocument/2006/relationships/slide" Target="slides/slide44.xml"/><Relationship Id="rId138" Type="http://schemas.openxmlformats.org/officeDocument/2006/relationships/slide" Target="slides/slide49.xml"/><Relationship Id="rId154" Type="http://schemas.openxmlformats.org/officeDocument/2006/relationships/slide" Target="slides/slide65.xml"/><Relationship Id="rId159" Type="http://schemas.openxmlformats.org/officeDocument/2006/relationships/slide" Target="slides/slide70.xml"/><Relationship Id="rId175" Type="http://schemas.openxmlformats.org/officeDocument/2006/relationships/slide" Target="slides/slide86.xml"/><Relationship Id="rId170" Type="http://schemas.openxmlformats.org/officeDocument/2006/relationships/slide" Target="slides/slide81.xml"/><Relationship Id="rId16" Type="http://schemas.openxmlformats.org/officeDocument/2006/relationships/customXml" Target="../customXml/item16.xml"/><Relationship Id="rId107" Type="http://schemas.openxmlformats.org/officeDocument/2006/relationships/slide" Target="slides/slide18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13.xml"/><Relationship Id="rId123" Type="http://schemas.openxmlformats.org/officeDocument/2006/relationships/slide" Target="slides/slide34.xml"/><Relationship Id="rId128" Type="http://schemas.openxmlformats.org/officeDocument/2006/relationships/slide" Target="slides/slide39.xml"/><Relationship Id="rId144" Type="http://schemas.openxmlformats.org/officeDocument/2006/relationships/slide" Target="slides/slide55.xml"/><Relationship Id="rId149" Type="http://schemas.openxmlformats.org/officeDocument/2006/relationships/slide" Target="slides/slide60.xml"/><Relationship Id="rId5" Type="http://schemas.openxmlformats.org/officeDocument/2006/relationships/customXml" Target="../customXml/item5.xml"/><Relationship Id="rId90" Type="http://schemas.openxmlformats.org/officeDocument/2006/relationships/slide" Target="slides/slide1.xml"/><Relationship Id="rId95" Type="http://schemas.openxmlformats.org/officeDocument/2006/relationships/slide" Target="slides/slide6.xml"/><Relationship Id="rId160" Type="http://schemas.openxmlformats.org/officeDocument/2006/relationships/slide" Target="slides/slide71.xml"/><Relationship Id="rId165" Type="http://schemas.openxmlformats.org/officeDocument/2006/relationships/slide" Target="slides/slide76.xml"/><Relationship Id="rId181" Type="http://schemas.openxmlformats.org/officeDocument/2006/relationships/tableStyles" Target="tableStyle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slide" Target="slides/slide24.xml"/><Relationship Id="rId118" Type="http://schemas.openxmlformats.org/officeDocument/2006/relationships/slide" Target="slides/slide29.xml"/><Relationship Id="rId134" Type="http://schemas.openxmlformats.org/officeDocument/2006/relationships/slide" Target="slides/slide45.xml"/><Relationship Id="rId139" Type="http://schemas.openxmlformats.org/officeDocument/2006/relationships/slide" Target="slides/slide50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slide" Target="slides/slide61.xml"/><Relationship Id="rId155" Type="http://schemas.openxmlformats.org/officeDocument/2006/relationships/slide" Target="slides/slide66.xml"/><Relationship Id="rId171" Type="http://schemas.openxmlformats.org/officeDocument/2006/relationships/slide" Target="slides/slide82.xml"/><Relationship Id="rId176" Type="http://schemas.openxmlformats.org/officeDocument/2006/relationships/slide" Target="slides/slide8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14.xml"/><Relationship Id="rId108" Type="http://schemas.openxmlformats.org/officeDocument/2006/relationships/slide" Target="slides/slide19.xml"/><Relationship Id="rId124" Type="http://schemas.openxmlformats.org/officeDocument/2006/relationships/slide" Target="slides/slide35.xml"/><Relationship Id="rId129" Type="http://schemas.openxmlformats.org/officeDocument/2006/relationships/slide" Target="slides/slide40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slide" Target="slides/slide2.xml"/><Relationship Id="rId96" Type="http://schemas.openxmlformats.org/officeDocument/2006/relationships/slide" Target="slides/slide7.xml"/><Relationship Id="rId140" Type="http://schemas.openxmlformats.org/officeDocument/2006/relationships/slide" Target="slides/slide51.xml"/><Relationship Id="rId145" Type="http://schemas.openxmlformats.org/officeDocument/2006/relationships/slide" Target="slides/slide56.xml"/><Relationship Id="rId161" Type="http://schemas.openxmlformats.org/officeDocument/2006/relationships/slide" Target="slides/slide72.xml"/><Relationship Id="rId166" Type="http://schemas.openxmlformats.org/officeDocument/2006/relationships/slide" Target="slides/slide7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slide" Target="slides/slide25.xml"/><Relationship Id="rId119" Type="http://schemas.openxmlformats.org/officeDocument/2006/relationships/slide" Target="slides/slide30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slide" Target="slides/slide41.xml"/><Relationship Id="rId135" Type="http://schemas.openxmlformats.org/officeDocument/2006/relationships/slide" Target="slides/slide46.xml"/><Relationship Id="rId151" Type="http://schemas.openxmlformats.org/officeDocument/2006/relationships/slide" Target="slides/slide62.xml"/><Relationship Id="rId156" Type="http://schemas.openxmlformats.org/officeDocument/2006/relationships/slide" Target="slides/slide67.xml"/><Relationship Id="rId177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72" Type="http://schemas.openxmlformats.org/officeDocument/2006/relationships/slide" Target="slides/slide83.xml"/><Relationship Id="rId180" Type="http://schemas.openxmlformats.org/officeDocument/2006/relationships/theme" Target="theme/theme1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20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8.xml"/><Relationship Id="rId104" Type="http://schemas.openxmlformats.org/officeDocument/2006/relationships/slide" Target="slides/slide15.xml"/><Relationship Id="rId120" Type="http://schemas.openxmlformats.org/officeDocument/2006/relationships/slide" Target="slides/slide31.xml"/><Relationship Id="rId125" Type="http://schemas.openxmlformats.org/officeDocument/2006/relationships/slide" Target="slides/slide36.xml"/><Relationship Id="rId141" Type="http://schemas.openxmlformats.org/officeDocument/2006/relationships/slide" Target="slides/slide52.xml"/><Relationship Id="rId146" Type="http://schemas.openxmlformats.org/officeDocument/2006/relationships/slide" Target="slides/slide57.xml"/><Relationship Id="rId167" Type="http://schemas.openxmlformats.org/officeDocument/2006/relationships/slide" Target="slides/slide7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3.xml"/><Relationship Id="rId162" Type="http://schemas.openxmlformats.org/officeDocument/2006/relationships/slide" Target="slides/slide73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21.xml"/><Relationship Id="rId115" Type="http://schemas.openxmlformats.org/officeDocument/2006/relationships/slide" Target="slides/slide26.xml"/><Relationship Id="rId131" Type="http://schemas.openxmlformats.org/officeDocument/2006/relationships/slide" Target="slides/slide42.xml"/><Relationship Id="rId136" Type="http://schemas.openxmlformats.org/officeDocument/2006/relationships/slide" Target="slides/slide47.xml"/><Relationship Id="rId157" Type="http://schemas.openxmlformats.org/officeDocument/2006/relationships/slide" Target="slides/slide68.xml"/><Relationship Id="rId178" Type="http://schemas.openxmlformats.org/officeDocument/2006/relationships/presProps" Target="presProp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slide" Target="slides/slide63.xml"/><Relationship Id="rId173" Type="http://schemas.openxmlformats.org/officeDocument/2006/relationships/slide" Target="slides/slide84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11.xml"/><Relationship Id="rId105" Type="http://schemas.openxmlformats.org/officeDocument/2006/relationships/slide" Target="slides/slide16.xml"/><Relationship Id="rId126" Type="http://schemas.openxmlformats.org/officeDocument/2006/relationships/slide" Target="slides/slide37.xml"/><Relationship Id="rId147" Type="http://schemas.openxmlformats.org/officeDocument/2006/relationships/slide" Target="slides/slide58.xml"/><Relationship Id="rId168" Type="http://schemas.openxmlformats.org/officeDocument/2006/relationships/slide" Target="slides/slide79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4.xml"/><Relationship Id="rId98" Type="http://schemas.openxmlformats.org/officeDocument/2006/relationships/slide" Target="slides/slide9.xml"/><Relationship Id="rId121" Type="http://schemas.openxmlformats.org/officeDocument/2006/relationships/slide" Target="slides/slide32.xml"/><Relationship Id="rId142" Type="http://schemas.openxmlformats.org/officeDocument/2006/relationships/slide" Target="slides/slide53.xml"/><Relationship Id="rId163" Type="http://schemas.openxmlformats.org/officeDocument/2006/relationships/slide" Target="slides/slide74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slide" Target="slides/slide27.xml"/><Relationship Id="rId137" Type="http://schemas.openxmlformats.org/officeDocument/2006/relationships/slide" Target="slides/slide48.xml"/><Relationship Id="rId158" Type="http://schemas.openxmlformats.org/officeDocument/2006/relationships/slide" Target="slides/slide69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slide" Target="slides/slide22.xml"/><Relationship Id="rId132" Type="http://schemas.openxmlformats.org/officeDocument/2006/relationships/slide" Target="slides/slide43.xml"/><Relationship Id="rId153" Type="http://schemas.openxmlformats.org/officeDocument/2006/relationships/slide" Target="slides/slide64.xml"/><Relationship Id="rId174" Type="http://schemas.openxmlformats.org/officeDocument/2006/relationships/slide" Target="slides/slide85.xml"/><Relationship Id="rId179" Type="http://schemas.openxmlformats.org/officeDocument/2006/relationships/viewProps" Target="viewProp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slide" Target="slides/slide17.xml"/><Relationship Id="rId127" Type="http://schemas.openxmlformats.org/officeDocument/2006/relationships/slide" Target="slides/slide38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slide" Target="slides/slide5.xml"/><Relationship Id="rId99" Type="http://schemas.openxmlformats.org/officeDocument/2006/relationships/slide" Target="slides/slide10.xml"/><Relationship Id="rId101" Type="http://schemas.openxmlformats.org/officeDocument/2006/relationships/slide" Target="slides/slide12.xml"/><Relationship Id="rId122" Type="http://schemas.openxmlformats.org/officeDocument/2006/relationships/slide" Target="slides/slide33.xml"/><Relationship Id="rId143" Type="http://schemas.openxmlformats.org/officeDocument/2006/relationships/slide" Target="slides/slide54.xml"/><Relationship Id="rId148" Type="http://schemas.openxmlformats.org/officeDocument/2006/relationships/slide" Target="slides/slide59.xml"/><Relationship Id="rId164" Type="http://schemas.openxmlformats.org/officeDocument/2006/relationships/slide" Target="slides/slide75.xml"/><Relationship Id="rId169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16A1-CD54-44AD-AAEF-7C0100267705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18D-AE7E-41F4-BDAF-13DD522B5C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6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3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6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0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7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5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8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6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9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7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3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0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4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9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6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0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6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1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9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8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4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3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0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0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7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2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5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2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0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5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9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5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8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7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7.xml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3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1.xml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0.xml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6.xml"/><Relationship Id="rId4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9.xml"/><Relationship Id="rId4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6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5.xml"/><Relationship Id="rId4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1.xml"/><Relationship Id="rId4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8.xml"/><Relationship Id="rId4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2.xml"/><Relationship Id="rId4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8.xml"/><Relationship Id="rId4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4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3.xml"/><Relationship Id="rId4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1.xml"/><Relationship Id="rId4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7.xml"/><Relationship Id="rId4" Type="http://schemas.openxmlformats.org/officeDocument/2006/relationships/image" Target="../media/image1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4.xml"/><Relationship Id="rId4" Type="http://schemas.openxmlformats.org/officeDocument/2006/relationships/image" Target="../media/image1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1.xml"/><Relationship Id="rId4" Type="http://schemas.openxmlformats.org/officeDocument/2006/relationships/image" Target="../media/image1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4" Type="http://schemas.openxmlformats.org/officeDocument/2006/relationships/image" Target="../media/image1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2.xml"/><Relationship Id="rId4" Type="http://schemas.openxmlformats.org/officeDocument/2006/relationships/image" Target="../media/image1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4.xml"/><Relationship Id="rId4" Type="http://schemas.openxmlformats.org/officeDocument/2006/relationships/image" Target="../media/image1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1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3.xml"/><Relationship Id="rId4" Type="http://schemas.openxmlformats.org/officeDocument/2006/relationships/image" Target="../media/image1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8.xml"/><Relationship Id="rId4" Type="http://schemas.openxmlformats.org/officeDocument/2006/relationships/image" Target="../media/image1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4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4.xml"/><Relationship Id="rId4" Type="http://schemas.openxmlformats.org/officeDocument/2006/relationships/image" Target="../media/image1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7.xml"/><Relationship Id="rId4" Type="http://schemas.openxmlformats.org/officeDocument/2006/relationships/image" Target="../media/image1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Relationship Id="rId4" Type="http://schemas.openxmlformats.org/officeDocument/2006/relationships/image" Target="../media/image1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3.xml"/><Relationship Id="rId4" Type="http://schemas.openxmlformats.org/officeDocument/2006/relationships/image" Target="../media/image1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9.xml"/><Relationship Id="rId4" Type="http://schemas.openxmlformats.org/officeDocument/2006/relationships/image" Target="../media/image1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5.xml"/><Relationship Id="rId4" Type="http://schemas.openxmlformats.org/officeDocument/2006/relationships/image" Target="../media/image1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9.xml"/><Relationship Id="rId4" Type="http://schemas.openxmlformats.org/officeDocument/2006/relationships/image" Target="../media/image1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4.xml"/><Relationship Id="rId4" Type="http://schemas.openxmlformats.org/officeDocument/2006/relationships/image" Target="../media/image1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5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00000"/>
              </a:lnSpc>
              <a:spcBef>
                <a:spcPts val="1502"/>
              </a:spcBef>
              <a:buNone/>
            </a:pPr>
            <a:r>
              <a:t/>
            </a:r>
            <a:br/>
            <a:endParaRPr lang="zh-CN" alt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900112"/>
            <a:ext cx="7345362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2"/>
          <p:cNvSpPr>
            <a:spLocks/>
          </p:cNvSpPr>
          <p:nvPr/>
        </p:nvSpPr>
        <p:spPr bwMode="auto">
          <a:xfrm>
            <a:off x="500063" y="3708400"/>
            <a:ext cx="81438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dirty="0">
                <a:ea typeface="方正大黑简体" pitchFamily="65" charset="-122"/>
              </a:rPr>
              <a:t>语文</a:t>
            </a:r>
            <a:r>
              <a:rPr lang="en-US" altLang="zh-CN" sz="6000" dirty="0" smtClean="0">
                <a:ea typeface="方正大黑简体" pitchFamily="65" charset="-122"/>
              </a:rPr>
              <a:t>·</a:t>
            </a:r>
            <a:r>
              <a:rPr lang="zh-CN" altLang="en-US" sz="6000" dirty="0" smtClean="0">
                <a:ea typeface="方正大黑简体" pitchFamily="65" charset="-122"/>
              </a:rPr>
              <a:t>高一必修</a:t>
            </a:r>
            <a:r>
              <a:rPr lang="en-US" altLang="zh-CN" sz="6000" dirty="0" smtClean="0">
                <a:ea typeface="方正大黑简体" pitchFamily="65" charset="-122"/>
              </a:rPr>
              <a:t>2</a:t>
            </a:r>
            <a:r>
              <a:rPr lang="zh-CN" altLang="en-US" sz="6000" dirty="0" smtClean="0">
                <a:ea typeface="方正大黑简体" pitchFamily="65" charset="-122"/>
              </a:rPr>
              <a:t>人教</a:t>
            </a:r>
            <a:endParaRPr lang="en-US" altLang="zh-CN" sz="6000" dirty="0">
              <a:ea typeface="方正大黑简体" pitchFamily="65" charset="-122"/>
            </a:endParaRPr>
          </a:p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smtClean="0">
                <a:ea typeface="方正大黑简体" pitchFamily="65" charset="-122"/>
              </a:rPr>
              <a:t>第</a:t>
            </a:r>
            <a:r>
              <a:rPr lang="en-US" altLang="zh-CN" sz="6000" smtClean="0">
                <a:ea typeface="方正大黑简体" pitchFamily="65" charset="-122"/>
              </a:rPr>
              <a:t>7</a:t>
            </a:r>
            <a:r>
              <a:rPr lang="zh-CN" altLang="en-US" sz="6000" smtClean="0">
                <a:ea typeface="方正大黑简体" pitchFamily="65" charset="-122"/>
              </a:rPr>
              <a:t>套</a:t>
            </a:r>
            <a:endParaRPr lang="zh-CN" altLang="en-US" sz="4400" dirty="0">
              <a:latin typeface="Calibri" pitchFamily="34" charset="0"/>
            </a:endParaRPr>
          </a:p>
        </p:txBody>
      </p:sp>
    </p:spTree>
    <p:custDataLst>
      <p:custData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用飞艇进行救灾,它不但可以像直升机那样在灾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区垂直起降,而且可以像运输机那样运送大量救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灾物资,甚至可以转移大量灾民,一次就可以转移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数百人。“航空着陆器”飞艇的机身主体是中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空的大气囊,其中充填了比空气轻得多的氦气,这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不但保障了飞行安全,而且比直升机对起降的场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地要求更低,可以在大多数极端灾害环境中起降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。比如,它可以在冰原、水面、雪地、沙漠、沼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泽等表面起降,救援被困在恶劣环境中的灾民。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飞艇飞行时高度比飞机低得多,一般就几百米,低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时可达几十米,可充分利用低空航路。与飞机相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比,飞艇更加安静、节能、环保。因此,除了用于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救灾外,“航空着陆器”飞艇还可在平时的民用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运输方面发挥作用,它可以让数百人同时进行低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空“慢旅游”,也可以进行长距离(如洲际)“慢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递”各种物资。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(选自《新民晚报》)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1.下列对“世界上最长的飞行器”相关内容的表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述,不符合原文意思的一项是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A.世界上最长的飞行器,被命名为“航空着陆器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”(Airlander),它是由英国一家公司开发的超长飞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艇,它的长度为91.4米。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B.这架“航空着陆器”不但可以像飞机那样飞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行,而且可以随时随地着陆,这也是它被命名为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“Airlander”的原因。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C.“航空着陆器”飞艇的机身长300英尺,飞艇的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高度有两层楼高,机身由三个气囊组成,运载能力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很强,只能用于救灾。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D.“航空着陆器”飞艇最高时速可达160公里,可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在空中连续飞行3星期,一次航程最长可达8万公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里。无论哪里发生灾害,它都可以“马不停蹄”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地赶到灾区。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2.下列对原文内容的分析,不正确的一项是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    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A.“航空着陆器”飞艇和一辆大型卡车相比,速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度和运载量都没有特别的优势。当灾害发生时,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通往灾区的道路往往会被阻断,这时“航空着陆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器”飞艇就派上了用场。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B.“航空着陆器”飞艇具运输机和直升机的优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势。在灾害发生时,能把救灾物资准确地运输到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灾害发生地。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C.采用飞艇进行救灾,它不但可以像直升机那样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在灾区垂直起降,甚至可以像运输机那样运送大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量救灾物资,甚至可以转移大量灾民,一次就可以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转移数百人。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D.鉴于“航空着陆器”飞艇在救灾时比大型卡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车、运输机和直升机更有优势,所以可以取消大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型卡车、运输机和直升机的救灾工作。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3.下列对原文内容的分析和概括,不正确的一项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A.在较长时间内持续救灾、精确运输救灾物资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到灾区、运载能力等方面,“航空着陆器”飞艇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表现出了其他飞行工具不具备的优势。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B.“航空着陆器”飞艇的机身主体是中空的大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气囊,不但保障了飞行安全,而且对起降的场地要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求更低。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C.“航空着陆器”飞艇的缺点是飞得低,一般就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几百米,低时可达几十米,这和它的运载能力大有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关系。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D.“航空着陆器”飞艇有着多方面的用途,除了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能救灾之外,还可在平时的民用运输、低空“慢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2014~2015学年</a:t>
            </a:r>
            <a:r>
              <a:rPr lang="zh-CN" altLang="en-US" sz="3181" kern="0" spc="3117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创新卷(七)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86198"/>
            <a:ext cx="8316000" cy="393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编审:本报语文研究中心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71510"/>
            <a:ext cx="8316000" cy="3048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说明:1.考试范围为必修2第三单元。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56822"/>
            <a:ext cx="8316000" cy="21631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2.考试时间150分钟,满分150分。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42134"/>
            <a:ext cx="8316000" cy="1277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第Ⅰ卷　阅读题</a:t>
            </a:r>
            <a:endParaRPr lang="zh-CN" altLang="en-US"/>
          </a:p>
        </p:txBody>
      </p:sp>
      <p:pic>
        <p:nvPicPr>
          <p:cNvPr id="7" name="图片 7" descr="textimage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051" y="1330890"/>
            <a:ext cx="783999" cy="61151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旅游”、长距离(如洲际)“慢递”各种物资等方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面发挥作用。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二、古诗文阅读(36分)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(一)文言文阅读(19分)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阅读下面的文言文,完成4~7题。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张守珪,陕州河北人。姿干瑰壮,慷慨尚节义,善骑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射。以平乐府别将从郭虔瓘守北庭。突厥侵轮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台,遣守珪往援,中道逢贼,苦战,斩首千余级,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禽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斤一人。开元初,虏复攻北庭,守珪从儳道奏事京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师,因上书言利害,请引兵出蒲昌、轮台夹击贼。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再迁幽州良杜府果毅。时卢齐卿为刺史,器之,引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与共榻坐,谓曰:“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不十年,子当节度是州,为国重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将,愿以子孙托,可僚属相期邪?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稍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迁建康军使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王君绰死河西震惧诏以守珪为瓜州刺史墨离军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使督余众完故城版筑方立虏奄至众失色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。守珪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曰:“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创痍之余,讵可矢石相确,须权以胜之。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遂置酒城上,会诸将作乐。虏疑有备,不敢攻,引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去,守珪纵兵击败之。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于是修复位署,招流冗使复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业。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有诏以瓜州为都督府,即诏守珪为都督。州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地沙嵴不可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蓺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,常潴雪水溉田。是时,渠堨为虏毁,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材木无所出。守珪密祷于神,一昔水暴至,大木数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千章塞流下,因取之,修复堰防,耕者如旧,州人神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之,刻石纪事。迁鄯州刺史、陇右节度使。徙幽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州长史、河北节度副大使。俄加采访处置等使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契丹、奚连年梗边,牙官可突于,胡有谋者,前长史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赵含章、薛楚玉等不能制,守珪至,每战辄胜,虏遂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大败。帝喜,诏有司告九庙。契丹酋屈剌及突于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恐惧,乃遣使诈降。守珪得其情,遣右卫骑曹王悔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诣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部计事,屈刺无降意,徙帐稍西北,密引突厥众将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杀悔以叛。契丹别帅李过折与突于争权不叶,悔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因间诱之,夜斩屈剌及突于,尽灭其党,以众降。守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珪次紫蒙川,大阅军实,赏将士,传屈刺、突于首于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东都。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二十三年,入见天子,会藉田毕,即酺燕为守珪饮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至,帝赋诗宠之。加拜辅国大将军、右羽林大将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军,赐金彩,授二子官,诏立碑纪功。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(节选自《新唐书·列传第五十八》)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4.对下列句子中加点字的解释,不正确的一项是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禽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颉斤一人　　　　　　　　禽:通“擒”,擒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获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稍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迁建康军使　　稍:稍微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C.州地沙嵴不可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蓺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蓺:种植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D.遣右卫骑曹王悔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诣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部计事　　诣:前往,到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去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5.下列文句中,断句正确的一项是(3分)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A.王君绰死/河西震惧/诏以守珪为瓜州刺史/墨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离军使/督余众完故城/版筑方立/虏奄至/众失色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B.王君绰死/河西震惧诏/以守珪为瓜州刺史/墨离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军使/督余众完故城/版筑方立/虏奄至/众失色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C.王君绰死/河西震惧/诏以守珪为瓜州刺史/墨离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军使督/余众完故城/版筑方/立虏奄至/众失色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D.王君绰死/河西震惧/诏以守珪为瓜州刺史/墨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离军使/督余众完故城/版筑方/立虏奄至/众失色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6.下列对原文有关内容的概括和分析,不正确的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一项是(3分)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A.张守珪身材高大,性情豪爽,有义气,善骑射,武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功高强。在随郭虔瓘守卫北疆时,曾一人杀敌一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千多,并活捉敌军首领颉斤。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B.张守珪有勇有谋,在幽州卢齐卿刺史手下任果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毅一职时,卢齐卿刺史就很器重他,拉他同坐榻上,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甲　必考题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一、现代文阅读(9分,每小题3分)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阅读下面的文字,完成1~3题。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世界最长飞行器具有救灾优势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晓阳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对他说了一番鼓励的体己话。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C.张守珪在任瓜州刺史、墨离军使时,率部下刚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刚搭起城墙的版筑,敌军突然到来。紧急时刻,他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从容率众设酒作乐,成功退敌。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D.契丹牙官可突于,是胡人中有谋略的人,前几任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长史都不能制服他。但是张守珪到任后,不仅每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战都胜,而且最后用计杀了他。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7.把文中画横线的句子翻译成现代汉语。(10分)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(1)不十年,子当节度是州,为国重将,愿以子孙托,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可僚属相期邪?(4分)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译文: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(2)创痍之余,讵可矢石相确,须权以胜之。(3分)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译文: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(3)于是修复位署,招流冗使复业。(3分)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译文: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(二)古代诗歌阅读(11分)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阅读下面这首宋词,完成8~9题。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鹧鸪天·东阳道中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辛弃疾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扑面征尘去路遥,香篝渐觉水沉销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。山无重数周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遭碧,花不知名分外娇。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人历历,马萧萧,旌旗又过小红桥。愁边剩有相思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句,摇断吟鞭碧玉梢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【注】①香篝:薰笼。水沉:一种香料,即沉香。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香篝渐觉水沉销:借薰笼里的香料逐渐燃烧殆尽,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来写行路时间之长,从而暗示行程的遥远。②碧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玉梢:指马鞭用碧玉宝石饰成,比喻马鞭的华贵。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8.词的三、四句“山无重数周遭碧,花不知名分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外娇”描写的是什么景?抒发的是什么情?(6分)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9.请分析下片“人历历,马萧萧,旌旗又过小红桥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”三句所运用的表达技巧。(5分)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(三)名篇名句默写(6分)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10.补写出下列名篇名句中的空缺部分。(6分)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。落红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不是无情物,化作春泥更护花。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(龚自珍《己亥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杂诗》)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(2)有志与力,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    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,亦不能至也。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(王安石《游褒禅山记》)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(3)甚急,今者项庄拔剑舞,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(司马迁《史记·鸿门宴》)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(4)风萧萧兮易水寒,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(刘向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《战国策·荆轲刺秦王》)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乙　选考题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请在第三、四两大题中选定其中一大题作答。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三、文学类文本阅读(25分)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11.阅读下面的文字,完成(1)~(4)题。(25分)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土 根 进 城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李培俊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进入城市一直是土根心灵深处的愿望。十几年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前,土根进过一次城,他跟母亲到城里看姑姑。他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在姑姑家软绵绵的沙发上刚刚坐下,小表弟便从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外面回来了,“啪”的一声起开一只易拉罐,灌了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一大口之后,打个舒舒服服的饱嗝,又“啪”的一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声打开了VCD。小表弟还有自己的房,一张精致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的小床,一张锃亮的书桌,一堆各式各样的玩具。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看过姑姑的家,土根觉得自己的家便什么也不是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了,用他刚刚学到的成语形容,是天上地下,不可同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你知道世界上最长的飞行器有多长吗?91.4米!如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果把这架飞行器竖起来,有20多层楼高。这架世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界上最长的飞行器是英国一家公司开发的超长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飞艇,名为“航空着陆器”(Airlander)。研究人员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之所以给它取这个名字,是因为它不但可以像飞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机那样飞行,而且可以随时随地着陆。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日而语。从城里回来,一粒种子便在年幼的土根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心里破土而出,迅速茁壮成长。土根想当个城里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人!土根唯一的出路是考上大学,由此而进入城市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但命运却和土根开着不大不小的玩笑。连着考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了三年,土根均以失败告终,每次的分数就差那么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两三分。土根哀叹一阵也就算了,城市不是谁说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进就可以进去的,你得有那个福气,有那个命才行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不过土根还是走进了城市,进城收破烂。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进入了城市,土根才觉得城市人和农村人的不同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。城里人刁钻,小气,斤斤计较。他收破烂的时候,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城里人是不让进家的,当贼一样防着你。给旧书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报废纸箱过秤,他们会不错眼珠地盯着秤星子,生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怕你少给他称了半斤八两。有时三分两分钱,土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根都不好意思计较的数目,他们却可以和你争得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脸红耳赤。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待的时间久了,土根便知道,城里人的日子并不像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原先想象的那么美好,那如天堂一般。他们也有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他们的难处。比如说,用电用气用水要花钱,孩子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上学要花钱,上下班坐车要花钱。城里人的日子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是用钱撑起来的。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土根这样一想,有些理解了他们了。他笑笑,对于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城里人种种缺点便也采取了宽容的态度,不再十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分计较了。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土根觉得,真正能代表城里人的,是那些知识分子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。他们有知识有文化,说话做事,和没有知识没有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文化不一样。他们身上,绝少那些让人讨厌的刁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钻古怪,说话也不趾高气扬。他们把失去使用价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值的东西整理好,捆上,提给你。过秤的时候,也不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看秤星儿,站得远远的,始终有一种大度的微笑。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天热的时候,他们还端给你一杯凉开水,喊声,“师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傅先喝点水吧”。所以,土根就特别爱到大学路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那一带收破烂,不管收多收少,土根这天的心情一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定不错。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土根在城里的日子就这么过来了,无风无浪,无波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无澜。有了积蓄的土根就打算回去,回到生他养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他的小山村,盖一所像模像样的房子,在那里娶妻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生子。他已经知道城市是怎么回事了,他觉得,城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市也好,农村也罢,不都是生活吗?不都是活人吗?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在哪不是一样呢?况且,自己本来就是农村人,自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己的根说到底应该是在农村。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临走前,土根想把城里好玩的地方统统看一遍,印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在脑子里,作为他对城市永远的记忆。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吃过晚饭,土根溜溜达达走出他租住的小屋。他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的第一站是二七广场。此时已经入夜,城市的路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灯明晃晃的,照着街道上匆匆的行人和车流,照着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一座座高楼大厦,还有高大的广告牌。走进一条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背街,土根便觉得这里是另一个世界,少了些城市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的喧嚣与浮躁,多了些农村的况味。在一盏路灯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下集聚着几个十来岁的孩子,玩着他们喜欢的游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戏。土根路过他们身边的时候,站着看了一会,轻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轻地笑了笑。他想起了他的童年,农村孩子的童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年也是这个样子,和城里的孩子没什么两样。土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根走了过去,走出去20多米,却听到孩子们大呼救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命的喊声,他跑着拐了回来。孩子们围在一个没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有盖子的窨井旁,指着黑洞洞的井口对土根说,有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人掉下去了。土根什么话也没说,趴着井沿下去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了。到了里面,土根才知道,城市的窨井这样深,这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样大,千千万万个家庭排出的污水竟像一条小河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那样湍急,而且当真有一种让人喘不过气的感觉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。他知道这是缺氧,是污水下长期积淀的腐败物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“航空着陆器”飞艇型号为HAV304,机身长300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英尺(91.4米),比此前最长的飞行器安</a:t>
            </a:r>
            <a:r>
              <a:rPr lang="zh-CN" altLang="en-US" sz="3004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-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225运输机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还长7.3米。该飞艇有两层楼高,机身由一个主气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囊和两个侧气囊组成。在硕大气囊的下方是看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上去小小的运输舱,它的运载能力却不弱,可以运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载50吨货物或数百名乘客。该飞艇最高时速可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达160公里,可在空中连续飞行3星期,一次航程最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质形成的有害气体,时间长了,人就会窒息。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他终于在下水道里摸到了孩子,把他举出井口。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土根却没有上来,他已经没有一丝力气了,腿和胳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膊稀软稀软的,懒懒地想睡觉。于是,土根就躺下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去了,躺在城市排出的污水里。在他躺倒的时候,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他看到窨井上方那块灰蒙蒙的天空。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土根终于成了一个城里人,他被市政府追认为荣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誉市民。民政局在土根牺牲的两个月后,把这个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荣誉称号刻在土根的墓碑上。字是用魏碑刻的,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很大气,很漂亮,也很庄重。墓碑的上方镶嵌着土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根微笑的遗像。一年四季,春夏秋冬,土根在烈士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陵园的墓碑上微笑,那笑既是一种自豪,又有几分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孤单。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(1)下列对小说有关内容的分析和概括,最恰当的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两项是(5分)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A.文章开头运用细节描写,从年少土根的角度写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出了姑姑家的富有,与土根家的贫穷形成了鲜明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的对比。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B.第1段写土根家与姑姑家生活水平的差距,这一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差距激发了土根进城的欲望,为下文故事的展开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做下铺垫。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C.土根高考连年失利,但他还是通过自己的努力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进了城,作者以此表明,只要付出努力,没有实现不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了的目标。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D.近距离接触城市人,土根才更真实地认识了城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市的生活,从此让自己对生活有了明确的目标,那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就是回到农村去。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E.文章写土根为救人而牺牲,这是这篇小说的重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心所在,作者想以此讴歌像土根这样的心地善良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的人的奉献精神,从而号召人们都能具备像土根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一样的淳朴美好的品质。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(2)小说题目“土根进城”在文章的结构上有什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么作用?(6分)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(3)请结合本文内容简析“土根”这一人物形象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。(6分)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(4)小说表达了怎样的主题,联系全文,谈谈你的看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法。(8分)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四、实用类文本阅读(25分)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12.阅读下面的文字,完成(1)~(4)题。(25分)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忘了的名人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金克木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《傅斯年选集》有出版的消息了。作者本来是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个名人,后来变得无名了,被淡忘了。现在他又出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场,与我何干?不免说一小段因缘。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我是教书匠,居然有时也想敲敲学术研究的大门,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转折点是在于见到一次这位傅孟真先生。30年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代初期,我和杨景梅在北平沙滩北京大学附近一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家豆浆铺上用世界语谈话,被沈仲章误认为意大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利语,从此我认识了沈。沈认识的一个新疆人正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在穷困中,便为他组织了一个夜班,借北大红楼一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间教室,请他讲新疆话,邀我参加凑数。有一位罗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常培教授也参加学习。他是音韵学家,北大中文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系主任,支援这个班可能是为了调查研究语音,结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果是认识了我,但并无来往。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1939年我以意外机缘到湖南大学教法文。暑期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到昆明时便去访罗先生。他知道我竟能教大学,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很高兴,在我临走时给我一张名片,介绍我去见在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昆明乡间的傅斯年先生,历史语言研究所的所长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。他没说为什么。我也没问。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长可达8万公里。它的主要优势是救灾,而且可以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长距离救灾,无论灾民被困在多么偏僻的地区,这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款飞艇都可以“马不停蹄”地赶到灾区。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或许有人会质疑,和一辆大型卡车相比,“航空着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陆器”飞艇的速度和运载量都没有特别的优势,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为何还要花比卡车多得多的成本来生产这样一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在一所大庙式的旧房子里,一间大屋子用白布幔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隔出一间,里面只有桌子椅子。“傅胖子”叼着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烟斗出来见我时没端架子,也不问来意。彼此在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桌边对坐后,他开口第一句就是:“历史是个大杂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货摊子。”不像讲课,也不像谈话,倒像是自言自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语发牢骚。“开门见山”,没几句便说到研究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“西洋史”的没有一个人。我打断他,提出一位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教授。他叭嗒一口大烟斗,说:“那是教书,不是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研究。”这时我才发现烟斗里装的是云南烟叶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碎片,不是外国烟丝,而且火早已熄了,只吸烟,不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冒烟。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“不懂希腊文,不看原始资料,研究什么希腊史。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”他接着讲一通希腊、罗马,忽然问我:“你学不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学希腊文?我有一部用德文教希腊文的书,一共三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本,非常好,可以送给你。”我连忙推辞,说我的德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文程度还不够用作工具去学另一种语文,用英文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、法文还勉强可以,只是湖南大学没有这类书。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他接着闲谈,不是说历史,就是说语言,总之是中国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人不研究外国语言、历史,不懂得世界,不行。过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些时,他又说要送我学希腊文的德文书,极力鼓吹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如何好,又被我拒绝。我说正在读吉本的罗马史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。他说罗马史要读蒙森,那是标准。他说到拉丁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文,还是劝我学希腊文。他上天下地,滔滔不绝,夹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着不少英文和古文,也不在乎我插嘴。我钻空子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把他说过的两句英文合在一起复述,意思是说,要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追究原始,直读原文,又要保持和当前文献的接触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。他点点头,叭嗒两下无烟的烟斗,也许还在想法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子把那部书塞给我。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忽然布幔掀开,出来一个人,手里也拿着烟斗。傅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先生站起来给我介绍:“这是李济先生。”随即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走出门去。我乍见这位主持安阳甲骨文献发掘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的考古学家,发现和我只隔着一层白布,一下子不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知道说什么好。他上上下下打量我,也不问我是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什么人。我想,难怪傅先生说话那么低声,原来是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怕扰乱了布幔那边的大学者。谈话太久,他出来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干涉了。傅回屋来,向桌上放一本书,说:“送你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一本书吧。”李一看,立即笑了,说:“这是二年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级念的。”我拿起书道谢并告辞。这书就是有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英文注解的拉丁文的恺撒著的《高卢战纪》。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不学希腊,就学拉丁,总是非学不可。这也许就是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傅的著名的霸道吧。我试着匆匆学了后面附的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语法概要,就从头读起来,一读就放不下了。一句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一句啃下去,越来兴趣越大。真是奇妙的语言,奇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特的书。那么长的“间接引语”,颠倒错乱而又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自然的句子,把自己当作别人客观叙述,冷若冰霜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。仿佛听到恺撒大将军的三个词的战争报告: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“我来到了。我见到了。我胜利了。”全世界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都直引原文,真是译不出来。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读时每告一段落,我便写信给傅,证明没有白白得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到他的赠书,并收到复信。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这本拉丁文书,在我和书本“彻底决裂”时送给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了一位女学生。到我和书本恢复关系时,她又还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了我。如今这本书还在书架上,使我忘不了送书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的傅先生。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写下这篇小文好像还了一笔债,但并不感觉轻松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。不知道柏拉图怎么说话,到底是缺憾。胖子的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形象又出现在眼前,叭嗒着那不冒烟的烟斗,没有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表情。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(节选自《落日故人情》)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(1)下列对材料有关内容的分析和概括,最恰当的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两项是(5分)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A.“我”一开始是普通教师,并不认识傅斯年先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生,机缘巧合见到了仰慕已久的傅先生,从此跨进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了研究学术的大门。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B.傅斯年主动地再三要求送书给作者,希望“我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架飞艇呢?这是因为飞艇在救灾方面有着卡车所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不具备的优势。每当地震、泥石流、洪水等自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然灾害发生时,通往灾区的道路往往会被阻断,需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要一定的时间才能恢复通行。此时,卡车、火车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等地面运输工具难以继续通行,空中运输就显得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特别重要。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”学习希腊文。因为他认为,要研究西洋历史,就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一定要读原始材料。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C.傅斯年没能打动“我”学希腊文,改而希望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“我”学拉丁文。“我”出于对傅的尊敬,也由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于傅的霸道,收下了这本书。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D.“我”从傅斯年送的书中得益匪浅。在《傅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斯年选集》出版之后,写下本文来表达感激之情,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有种如释重负的感觉。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E.本文记述了“我”与傅斯年先生认识的缘由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和过程,从独特的视角,以质朴的语言再现了一代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学者卓异的精神风貌。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(2)文章两次描绘“傅胖子”“只吸烟,不冒烟”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的细节,有怎样的表达效果?(6分)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(3)作者初见傅斯年与李济,为何二人都不问来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意?(6分)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(4)作者说“写下这篇小文好像还了一笔债”,为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什么他“并不感觉轻松”?谈谈你的看法。(8分)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第Ⅱ卷　表达题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五、语言文字运用(20分)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13.下列语句中,加点的成语使用恰当的一项是(3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A.尽管采取了一些应急的措施,但是这次《好声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音》学员的巡演活动还是给了人们一个措手不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及,剧场的各个入口人头攒动,众多旅客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重足而立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拥挤不堪。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B.大半生致力于教育改革的王局长,看到《教育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规划纲要》中有关教育均衡发展的内容时,一向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沉稳的他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拍案而起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,兴奋得几乎大呼大叫。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C.我想迅速抓紧时间,留住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稍纵即逝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的日子,因为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剩下的生命愈是短暂,我愈是要使之过得丰盈饱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满。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D.陈光标高调捐献,热心慈善事业,给人们树立了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榜样,但也总有个别人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细大不捐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,扶危济困的意识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淡薄。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14.下列各句中,没有语病的一句是(3分)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A.语文课堂其实就是微缩的社会言语交际场,学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生在这里学习将来步入广阔社会所需要的言语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交际本领与素养。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B.中国正在经历从“吃饱”向“吃健康”的转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变,在这一过程中,能否保证公众的食品安全,取决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于政府的执政水平,事关百姓的切身利益。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C.可口可乐饮料有限公司近日确认,在实施管道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改造时,由于操作失误,导致含微量余氯的生产辅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助用水进入到饮用生产用水中。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D.新生代农民工除了关注工资待遇外,对工作环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境和社会保障条件也越发重视,那些环境恶劣、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保障缺失的企业,他们将说“不”。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15.依次填入下面一段文字横线处的语句,衔接最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恰当的一组是(3分)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打击乐器起源较早,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    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①早期先民在生产、生活中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②这些身边的工具就渐渐演变为专门用来娱乐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的乐器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③能激发起人们某种听觉上的快感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④例如石磬就是由古代的劳动工具石犁或石锄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演化而来的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也有人会问,现有各种大型速度很快的运输机可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以运送救灾物资,那么为何要发展速度较慢的飞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艇呢?这是因为飞艇兼具运输机和直升机的优势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。灾害发生时,最好是把救灾物资精确地运输到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灾害发生地,而运输机需要机场才能降落,不可能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在没有助跑条件的灾区起降,因此一般采用带降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落伞的空投方式来发放救灾物资,会影响投递地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⑤久而久之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⑥偶然发现身边的某些材料可以发出悦耳之声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A.①②③⑤④⑥　　　B.①⑥③⑤②④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C.③⑤②④①⑥　　D.③⑤①⑥②④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16.根据语境,仿照语句补写两个句子,使语意完整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。(5分)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淡定,不是看破红尘、不思进取,是经过岁月磨砺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后的沉稳含蓄;①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淡定的人,善待生命,沉稳而不缺少热情;②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    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17.学校航模社将在校园科技节期间利用展板宣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传关于“辽宁号”航空母舰的知识,展板共有五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个板块。请根据下面的材料,为展板拟写总标题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和各个板块标题。要求:简明生动,每个标题不超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过7个字。(6分)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1930年,国民政府提出了建造中国第一艘航母的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计划,由于财政困难,计划根本就没办法执行。19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99年,中国一家公司购买了乌克兰没有建造成的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航母“瓦良格号”,几经周折,航母于2002年抵达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大连港。2005年中国开始对该航母实施改造,201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2年9月改造完毕,命名为“辽宁舰”并正式交付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海军。辽宁舰是一艘常规动力航母,安装了4台总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功率为20万马力的TB</a:t>
            </a:r>
            <a:r>
              <a:rPr lang="zh-CN" altLang="en-US" sz="3004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-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12蒸汽轮机,可搭载歼</a:t>
            </a:r>
            <a:r>
              <a:rPr lang="zh-CN" altLang="en-US" sz="3004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-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15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舰载机,装备了反潜火箭发射器,导弹垂直发射装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置等先进武器。辽宁舰有舰员千余人,设有餐厅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、超市、邮局、健身房、垃圾处理站等,有“海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上城市”之称。辽宁舰主要活动范围为第一至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第二岛链之间,既能对我国进行有效保护,又能对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周边国家和地区产生一定的威慑作用。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总标题: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板块标题:①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②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③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    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④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⑤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六、写作(60分)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18.阅读下面的材料,根据要求写一篇不少于800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字的文章。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桌四足不齐,忐忑左右,鼎见而笑之曰:“以我阔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颈丰腰之躯,尚三足足矣,且不论崎岖,立地即稳。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君足所撑持仅一板耳。拟可深思!”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桌自惭形秽,锯减一足,仆地不起。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读了上面的材料,你有什么感悟?要求选好角度,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确定立意,明确文体,自拟标题;不要脱离材料内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容及含意的范围作文,不要套作,不得抄袭。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点的准确性,不能及时把所有救灾物资送到有需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要的灾民手中,影响救灾的进度,导致救灾物资的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浪费。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与飞艇相比,可随时起降的直升机不但成本高,而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且运载能力有限,只能运来少量救命医药用品,或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者运走少数几个重伤或重病患者。而如果是采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Props1.xml><?xml version="1.0" encoding="utf-8"?>
<ds:datastoreItem xmlns:ds="http://schemas.openxmlformats.org/officeDocument/2006/customXml" ds:itemID="{D2B1C1BA-502F-4684-9BCF-A83F5E39B9CB}">
  <ds:schemaRefs/>
</ds:datastoreItem>
</file>

<file path=customXml/itemProps10.xml><?xml version="1.0" encoding="utf-8"?>
<ds:datastoreItem xmlns:ds="http://schemas.openxmlformats.org/officeDocument/2006/customXml" ds:itemID="{091641EE-DBDF-408E-B1FA-11E2746A496A}">
  <ds:schemaRefs/>
</ds:datastoreItem>
</file>

<file path=customXml/itemProps11.xml><?xml version="1.0" encoding="utf-8"?>
<ds:datastoreItem xmlns:ds="http://schemas.openxmlformats.org/officeDocument/2006/customXml" ds:itemID="{68D255F8-4301-4740-80CE-3B1675F00E27}">
  <ds:schemaRefs/>
</ds:datastoreItem>
</file>

<file path=customXml/itemProps12.xml><?xml version="1.0" encoding="utf-8"?>
<ds:datastoreItem xmlns:ds="http://schemas.openxmlformats.org/officeDocument/2006/customXml" ds:itemID="{3ADC763D-F939-44CF-A20E-96EC07DF4651}">
  <ds:schemaRefs/>
</ds:datastoreItem>
</file>

<file path=customXml/itemProps13.xml><?xml version="1.0" encoding="utf-8"?>
<ds:datastoreItem xmlns:ds="http://schemas.openxmlformats.org/officeDocument/2006/customXml" ds:itemID="{41622885-C6EB-4E53-9FE2-9BF62C3FEEDC}">
  <ds:schemaRefs/>
</ds:datastoreItem>
</file>

<file path=customXml/itemProps14.xml><?xml version="1.0" encoding="utf-8"?>
<ds:datastoreItem xmlns:ds="http://schemas.openxmlformats.org/officeDocument/2006/customXml" ds:itemID="{8CBBD489-1FE4-4E81-B826-7479EA990C40}">
  <ds:schemaRefs/>
</ds:datastoreItem>
</file>

<file path=customXml/itemProps15.xml><?xml version="1.0" encoding="utf-8"?>
<ds:datastoreItem xmlns:ds="http://schemas.openxmlformats.org/officeDocument/2006/customXml" ds:itemID="{8135712B-6148-4EBC-A99A-C18D540B4736}">
  <ds:schemaRefs/>
</ds:datastoreItem>
</file>

<file path=customXml/itemProps16.xml><?xml version="1.0" encoding="utf-8"?>
<ds:datastoreItem xmlns:ds="http://schemas.openxmlformats.org/officeDocument/2006/customXml" ds:itemID="{365387BA-1273-459C-BC86-231BF95DF54C}">
  <ds:schemaRefs/>
</ds:datastoreItem>
</file>

<file path=customXml/itemProps17.xml><?xml version="1.0" encoding="utf-8"?>
<ds:datastoreItem xmlns:ds="http://schemas.openxmlformats.org/officeDocument/2006/customXml" ds:itemID="{9D0760D4-23E6-434E-A26A-281A1FA88B65}">
  <ds:schemaRefs/>
</ds:datastoreItem>
</file>

<file path=customXml/itemProps18.xml><?xml version="1.0" encoding="utf-8"?>
<ds:datastoreItem xmlns:ds="http://schemas.openxmlformats.org/officeDocument/2006/customXml" ds:itemID="{6CD36AC9-13FD-424A-B8C3-148A74A20DFA}">
  <ds:schemaRefs/>
</ds:datastoreItem>
</file>

<file path=customXml/itemProps19.xml><?xml version="1.0" encoding="utf-8"?>
<ds:datastoreItem xmlns:ds="http://schemas.openxmlformats.org/officeDocument/2006/customXml" ds:itemID="{9EE9DA4E-ED49-425B-93B2-45AF38EB5567}">
  <ds:schemaRefs/>
</ds:datastoreItem>
</file>

<file path=customXml/itemProps2.xml><?xml version="1.0" encoding="utf-8"?>
<ds:datastoreItem xmlns:ds="http://schemas.openxmlformats.org/officeDocument/2006/customXml" ds:itemID="{392814AA-3359-4574-BC7F-7AF34E3D3928}">
  <ds:schemaRefs/>
</ds:datastoreItem>
</file>

<file path=customXml/itemProps20.xml><?xml version="1.0" encoding="utf-8"?>
<ds:datastoreItem xmlns:ds="http://schemas.openxmlformats.org/officeDocument/2006/customXml" ds:itemID="{0BA55ABC-08C9-4138-8006-0F1D19716468}">
  <ds:schemaRefs/>
</ds:datastoreItem>
</file>

<file path=customXml/itemProps21.xml><?xml version="1.0" encoding="utf-8"?>
<ds:datastoreItem xmlns:ds="http://schemas.openxmlformats.org/officeDocument/2006/customXml" ds:itemID="{08D3EFE1-E3A7-406B-8A08-658B6F3E3731}">
  <ds:schemaRefs/>
</ds:datastoreItem>
</file>

<file path=customXml/itemProps22.xml><?xml version="1.0" encoding="utf-8"?>
<ds:datastoreItem xmlns:ds="http://schemas.openxmlformats.org/officeDocument/2006/customXml" ds:itemID="{889A5D49-627C-4033-9BEF-3E21CDB5502E}">
  <ds:schemaRefs/>
</ds:datastoreItem>
</file>

<file path=customXml/itemProps23.xml><?xml version="1.0" encoding="utf-8"?>
<ds:datastoreItem xmlns:ds="http://schemas.openxmlformats.org/officeDocument/2006/customXml" ds:itemID="{4FCEF6E3-E94E-4986-90C3-999EF86F3E68}">
  <ds:schemaRefs/>
</ds:datastoreItem>
</file>

<file path=customXml/itemProps24.xml><?xml version="1.0" encoding="utf-8"?>
<ds:datastoreItem xmlns:ds="http://schemas.openxmlformats.org/officeDocument/2006/customXml" ds:itemID="{3D53695B-F89B-40DF-82AA-70235ED54112}">
  <ds:schemaRefs/>
</ds:datastoreItem>
</file>

<file path=customXml/itemProps25.xml><?xml version="1.0" encoding="utf-8"?>
<ds:datastoreItem xmlns:ds="http://schemas.openxmlformats.org/officeDocument/2006/customXml" ds:itemID="{BF650734-0F92-4840-AAB1-9B2F82ABE099}">
  <ds:schemaRefs/>
</ds:datastoreItem>
</file>

<file path=customXml/itemProps26.xml><?xml version="1.0" encoding="utf-8"?>
<ds:datastoreItem xmlns:ds="http://schemas.openxmlformats.org/officeDocument/2006/customXml" ds:itemID="{28B3267B-6484-4A49-863D-7DEE4E912480}">
  <ds:schemaRefs/>
</ds:datastoreItem>
</file>

<file path=customXml/itemProps27.xml><?xml version="1.0" encoding="utf-8"?>
<ds:datastoreItem xmlns:ds="http://schemas.openxmlformats.org/officeDocument/2006/customXml" ds:itemID="{35E440AB-B872-4DB6-AAC7-B9FC9C00F266}">
  <ds:schemaRefs/>
</ds:datastoreItem>
</file>

<file path=customXml/itemProps28.xml><?xml version="1.0" encoding="utf-8"?>
<ds:datastoreItem xmlns:ds="http://schemas.openxmlformats.org/officeDocument/2006/customXml" ds:itemID="{C5DBD446-F2EA-4EBF-8E87-897D4DBB87AF}">
  <ds:schemaRefs/>
</ds:datastoreItem>
</file>

<file path=customXml/itemProps29.xml><?xml version="1.0" encoding="utf-8"?>
<ds:datastoreItem xmlns:ds="http://schemas.openxmlformats.org/officeDocument/2006/customXml" ds:itemID="{B2E188DC-C41D-46B8-8EC8-ED3C82F88446}">
  <ds:schemaRefs/>
</ds:datastoreItem>
</file>

<file path=customXml/itemProps3.xml><?xml version="1.0" encoding="utf-8"?>
<ds:datastoreItem xmlns:ds="http://schemas.openxmlformats.org/officeDocument/2006/customXml" ds:itemID="{4CD9C1B8-C02B-4D7D-9CE9-887B41D1F763}">
  <ds:schemaRefs/>
</ds:datastoreItem>
</file>

<file path=customXml/itemProps30.xml><?xml version="1.0" encoding="utf-8"?>
<ds:datastoreItem xmlns:ds="http://schemas.openxmlformats.org/officeDocument/2006/customXml" ds:itemID="{CF01B42E-5F78-416C-8826-83C76294558B}">
  <ds:schemaRefs/>
</ds:datastoreItem>
</file>

<file path=customXml/itemProps31.xml><?xml version="1.0" encoding="utf-8"?>
<ds:datastoreItem xmlns:ds="http://schemas.openxmlformats.org/officeDocument/2006/customXml" ds:itemID="{9D78C7DB-1968-46EA-A8CA-13B7B856B056}">
  <ds:schemaRefs/>
</ds:datastoreItem>
</file>

<file path=customXml/itemProps32.xml><?xml version="1.0" encoding="utf-8"?>
<ds:datastoreItem xmlns:ds="http://schemas.openxmlformats.org/officeDocument/2006/customXml" ds:itemID="{AB6AEF4D-646D-47BB-B95A-96B2A8C0E8C6}">
  <ds:schemaRefs/>
</ds:datastoreItem>
</file>

<file path=customXml/itemProps33.xml><?xml version="1.0" encoding="utf-8"?>
<ds:datastoreItem xmlns:ds="http://schemas.openxmlformats.org/officeDocument/2006/customXml" ds:itemID="{AC14DC96-F03D-4B28-BD3C-C609D68D4D0D}">
  <ds:schemaRefs/>
</ds:datastoreItem>
</file>

<file path=customXml/itemProps34.xml><?xml version="1.0" encoding="utf-8"?>
<ds:datastoreItem xmlns:ds="http://schemas.openxmlformats.org/officeDocument/2006/customXml" ds:itemID="{F26895F4-82B9-4020-8BDE-5BC2E67C5E58}">
  <ds:schemaRefs/>
</ds:datastoreItem>
</file>

<file path=customXml/itemProps35.xml><?xml version="1.0" encoding="utf-8"?>
<ds:datastoreItem xmlns:ds="http://schemas.openxmlformats.org/officeDocument/2006/customXml" ds:itemID="{68A9FF17-9683-4552-96D3-78F095B3C9CF}">
  <ds:schemaRefs/>
</ds:datastoreItem>
</file>

<file path=customXml/itemProps36.xml><?xml version="1.0" encoding="utf-8"?>
<ds:datastoreItem xmlns:ds="http://schemas.openxmlformats.org/officeDocument/2006/customXml" ds:itemID="{12E2F0EE-4AB7-497F-B7A8-F71F193D2BC3}">
  <ds:schemaRefs/>
</ds:datastoreItem>
</file>

<file path=customXml/itemProps37.xml><?xml version="1.0" encoding="utf-8"?>
<ds:datastoreItem xmlns:ds="http://schemas.openxmlformats.org/officeDocument/2006/customXml" ds:itemID="{E6927EF4-5827-4B41-B45B-478F514A8B72}">
  <ds:schemaRefs/>
</ds:datastoreItem>
</file>

<file path=customXml/itemProps38.xml><?xml version="1.0" encoding="utf-8"?>
<ds:datastoreItem xmlns:ds="http://schemas.openxmlformats.org/officeDocument/2006/customXml" ds:itemID="{3163DC66-6D02-43F6-B6A1-1B00A66B4610}">
  <ds:schemaRefs/>
</ds:datastoreItem>
</file>

<file path=customXml/itemProps39.xml><?xml version="1.0" encoding="utf-8"?>
<ds:datastoreItem xmlns:ds="http://schemas.openxmlformats.org/officeDocument/2006/customXml" ds:itemID="{6501438A-E8EE-4568-BB5A-3B8DC012A0D7}">
  <ds:schemaRefs/>
</ds:datastoreItem>
</file>

<file path=customXml/itemProps4.xml><?xml version="1.0" encoding="utf-8"?>
<ds:datastoreItem xmlns:ds="http://schemas.openxmlformats.org/officeDocument/2006/customXml" ds:itemID="{223B0B64-E8AD-4A93-A9EF-FB943D3CB4A3}">
  <ds:schemaRefs/>
</ds:datastoreItem>
</file>

<file path=customXml/itemProps40.xml><?xml version="1.0" encoding="utf-8"?>
<ds:datastoreItem xmlns:ds="http://schemas.openxmlformats.org/officeDocument/2006/customXml" ds:itemID="{DE6F2574-7630-472B-80AD-04A65F0FF314}">
  <ds:schemaRefs/>
</ds:datastoreItem>
</file>

<file path=customXml/itemProps41.xml><?xml version="1.0" encoding="utf-8"?>
<ds:datastoreItem xmlns:ds="http://schemas.openxmlformats.org/officeDocument/2006/customXml" ds:itemID="{4122B84B-21F5-40EC-A06F-BA4D00054B52}">
  <ds:schemaRefs/>
</ds:datastoreItem>
</file>

<file path=customXml/itemProps42.xml><?xml version="1.0" encoding="utf-8"?>
<ds:datastoreItem xmlns:ds="http://schemas.openxmlformats.org/officeDocument/2006/customXml" ds:itemID="{BE8294A9-9B90-4CA3-B18D-DA88329DB467}">
  <ds:schemaRefs/>
</ds:datastoreItem>
</file>

<file path=customXml/itemProps43.xml><?xml version="1.0" encoding="utf-8"?>
<ds:datastoreItem xmlns:ds="http://schemas.openxmlformats.org/officeDocument/2006/customXml" ds:itemID="{10F7BDE2-A998-4B2B-8B50-1D6A623429F8}">
  <ds:schemaRefs/>
</ds:datastoreItem>
</file>

<file path=customXml/itemProps44.xml><?xml version="1.0" encoding="utf-8"?>
<ds:datastoreItem xmlns:ds="http://schemas.openxmlformats.org/officeDocument/2006/customXml" ds:itemID="{71197BD2-B8C5-44D9-ADDC-7D5DC8291AA2}">
  <ds:schemaRefs/>
</ds:datastoreItem>
</file>

<file path=customXml/itemProps45.xml><?xml version="1.0" encoding="utf-8"?>
<ds:datastoreItem xmlns:ds="http://schemas.openxmlformats.org/officeDocument/2006/customXml" ds:itemID="{CA88EAC2-D638-44D1-8277-3230882F45DB}">
  <ds:schemaRefs/>
</ds:datastoreItem>
</file>

<file path=customXml/itemProps46.xml><?xml version="1.0" encoding="utf-8"?>
<ds:datastoreItem xmlns:ds="http://schemas.openxmlformats.org/officeDocument/2006/customXml" ds:itemID="{AD619BE8-98B4-433A-B327-2856C032B5B8}">
  <ds:schemaRefs/>
</ds:datastoreItem>
</file>

<file path=customXml/itemProps47.xml><?xml version="1.0" encoding="utf-8"?>
<ds:datastoreItem xmlns:ds="http://schemas.openxmlformats.org/officeDocument/2006/customXml" ds:itemID="{007BD511-87F9-473E-A97F-00906B621D24}">
  <ds:schemaRefs/>
</ds:datastoreItem>
</file>

<file path=customXml/itemProps48.xml><?xml version="1.0" encoding="utf-8"?>
<ds:datastoreItem xmlns:ds="http://schemas.openxmlformats.org/officeDocument/2006/customXml" ds:itemID="{C952FC9F-9BD4-4282-9A4E-461EBB4D3E45}">
  <ds:schemaRefs/>
</ds:datastoreItem>
</file>

<file path=customXml/itemProps49.xml><?xml version="1.0" encoding="utf-8"?>
<ds:datastoreItem xmlns:ds="http://schemas.openxmlformats.org/officeDocument/2006/customXml" ds:itemID="{FC3AD4E2-93D1-45ED-94F1-E8189944E0DA}">
  <ds:schemaRefs/>
</ds:datastoreItem>
</file>

<file path=customXml/itemProps5.xml><?xml version="1.0" encoding="utf-8"?>
<ds:datastoreItem xmlns:ds="http://schemas.openxmlformats.org/officeDocument/2006/customXml" ds:itemID="{46656E63-8D65-462F-A628-7623CB9BC1AE}">
  <ds:schemaRefs/>
</ds:datastoreItem>
</file>

<file path=customXml/itemProps50.xml><?xml version="1.0" encoding="utf-8"?>
<ds:datastoreItem xmlns:ds="http://schemas.openxmlformats.org/officeDocument/2006/customXml" ds:itemID="{F02D5659-3B74-42F2-B26A-0985A4EC40BE}">
  <ds:schemaRefs/>
</ds:datastoreItem>
</file>

<file path=customXml/itemProps51.xml><?xml version="1.0" encoding="utf-8"?>
<ds:datastoreItem xmlns:ds="http://schemas.openxmlformats.org/officeDocument/2006/customXml" ds:itemID="{8B17B264-4C58-46A6-ADA6-17461DA044C2}">
  <ds:schemaRefs/>
</ds:datastoreItem>
</file>

<file path=customXml/itemProps52.xml><?xml version="1.0" encoding="utf-8"?>
<ds:datastoreItem xmlns:ds="http://schemas.openxmlformats.org/officeDocument/2006/customXml" ds:itemID="{40B82B05-99E7-40F2-A67D-9A469949FEA3}">
  <ds:schemaRefs/>
</ds:datastoreItem>
</file>

<file path=customXml/itemProps53.xml><?xml version="1.0" encoding="utf-8"?>
<ds:datastoreItem xmlns:ds="http://schemas.openxmlformats.org/officeDocument/2006/customXml" ds:itemID="{4FCCA30B-BD14-4CA9-99CF-5351060829FD}">
  <ds:schemaRefs/>
</ds:datastoreItem>
</file>

<file path=customXml/itemProps54.xml><?xml version="1.0" encoding="utf-8"?>
<ds:datastoreItem xmlns:ds="http://schemas.openxmlformats.org/officeDocument/2006/customXml" ds:itemID="{7D83CDBB-6B10-48E2-907F-6F692A432F30}">
  <ds:schemaRefs/>
</ds:datastoreItem>
</file>

<file path=customXml/itemProps55.xml><?xml version="1.0" encoding="utf-8"?>
<ds:datastoreItem xmlns:ds="http://schemas.openxmlformats.org/officeDocument/2006/customXml" ds:itemID="{1876EC63-A479-4AFB-B504-2F459F37F10F}">
  <ds:schemaRefs/>
</ds:datastoreItem>
</file>

<file path=customXml/itemProps56.xml><?xml version="1.0" encoding="utf-8"?>
<ds:datastoreItem xmlns:ds="http://schemas.openxmlformats.org/officeDocument/2006/customXml" ds:itemID="{35DDDA48-5E91-4BB5-9874-D491BE5A17EA}">
  <ds:schemaRefs/>
</ds:datastoreItem>
</file>

<file path=customXml/itemProps57.xml><?xml version="1.0" encoding="utf-8"?>
<ds:datastoreItem xmlns:ds="http://schemas.openxmlformats.org/officeDocument/2006/customXml" ds:itemID="{95F71F1E-969A-4A2A-8A14-11494AF66068}">
  <ds:schemaRefs/>
</ds:datastoreItem>
</file>

<file path=customXml/itemProps58.xml><?xml version="1.0" encoding="utf-8"?>
<ds:datastoreItem xmlns:ds="http://schemas.openxmlformats.org/officeDocument/2006/customXml" ds:itemID="{8144DA92-035E-4E1C-B7B5-6D96853FE90D}">
  <ds:schemaRefs/>
</ds:datastoreItem>
</file>

<file path=customXml/itemProps59.xml><?xml version="1.0" encoding="utf-8"?>
<ds:datastoreItem xmlns:ds="http://schemas.openxmlformats.org/officeDocument/2006/customXml" ds:itemID="{31B99B06-65B5-45B0-85BD-6E2AF39F89A4}">
  <ds:schemaRefs/>
</ds:datastoreItem>
</file>

<file path=customXml/itemProps6.xml><?xml version="1.0" encoding="utf-8"?>
<ds:datastoreItem xmlns:ds="http://schemas.openxmlformats.org/officeDocument/2006/customXml" ds:itemID="{CD2B284C-6BD6-4E5E-A1CE-E754F06E35BF}">
  <ds:schemaRefs/>
</ds:datastoreItem>
</file>

<file path=customXml/itemProps60.xml><?xml version="1.0" encoding="utf-8"?>
<ds:datastoreItem xmlns:ds="http://schemas.openxmlformats.org/officeDocument/2006/customXml" ds:itemID="{07ED8E4D-363B-4605-9D9E-D9FFFDF65913}">
  <ds:schemaRefs/>
</ds:datastoreItem>
</file>

<file path=customXml/itemProps61.xml><?xml version="1.0" encoding="utf-8"?>
<ds:datastoreItem xmlns:ds="http://schemas.openxmlformats.org/officeDocument/2006/customXml" ds:itemID="{DC680F51-167E-4713-B95F-64A0E90F5C91}">
  <ds:schemaRefs/>
</ds:datastoreItem>
</file>

<file path=customXml/itemProps62.xml><?xml version="1.0" encoding="utf-8"?>
<ds:datastoreItem xmlns:ds="http://schemas.openxmlformats.org/officeDocument/2006/customXml" ds:itemID="{E945CC8B-DDAE-4552-9041-620383371968}">
  <ds:schemaRefs/>
</ds:datastoreItem>
</file>

<file path=customXml/itemProps63.xml><?xml version="1.0" encoding="utf-8"?>
<ds:datastoreItem xmlns:ds="http://schemas.openxmlformats.org/officeDocument/2006/customXml" ds:itemID="{1F8BBA73-0E95-4D05-9DBF-E8FB98CCAB5B}">
  <ds:schemaRefs/>
</ds:datastoreItem>
</file>

<file path=customXml/itemProps64.xml><?xml version="1.0" encoding="utf-8"?>
<ds:datastoreItem xmlns:ds="http://schemas.openxmlformats.org/officeDocument/2006/customXml" ds:itemID="{490983E4-6EE4-401E-8722-139EBE572E9B}">
  <ds:schemaRefs/>
</ds:datastoreItem>
</file>

<file path=customXml/itemProps65.xml><?xml version="1.0" encoding="utf-8"?>
<ds:datastoreItem xmlns:ds="http://schemas.openxmlformats.org/officeDocument/2006/customXml" ds:itemID="{9781A518-D1BA-4AB2-AE3E-0FF4D2880DDF}">
  <ds:schemaRefs/>
</ds:datastoreItem>
</file>

<file path=customXml/itemProps66.xml><?xml version="1.0" encoding="utf-8"?>
<ds:datastoreItem xmlns:ds="http://schemas.openxmlformats.org/officeDocument/2006/customXml" ds:itemID="{ADEE02A4-0A4B-4171-9229-FF8D45C3C730}">
  <ds:schemaRefs/>
</ds:datastoreItem>
</file>

<file path=customXml/itemProps67.xml><?xml version="1.0" encoding="utf-8"?>
<ds:datastoreItem xmlns:ds="http://schemas.openxmlformats.org/officeDocument/2006/customXml" ds:itemID="{B6686792-96DD-4985-A2D0-F36B3CCB1F55}">
  <ds:schemaRefs/>
</ds:datastoreItem>
</file>

<file path=customXml/itemProps68.xml><?xml version="1.0" encoding="utf-8"?>
<ds:datastoreItem xmlns:ds="http://schemas.openxmlformats.org/officeDocument/2006/customXml" ds:itemID="{EFE7089A-7D1C-475B-A368-F23D3BCB0C27}">
  <ds:schemaRefs/>
</ds:datastoreItem>
</file>

<file path=customXml/itemProps69.xml><?xml version="1.0" encoding="utf-8"?>
<ds:datastoreItem xmlns:ds="http://schemas.openxmlformats.org/officeDocument/2006/customXml" ds:itemID="{E6B625B8-04E0-405A-8301-5886CF61D177}">
  <ds:schemaRefs/>
</ds:datastoreItem>
</file>

<file path=customXml/itemProps7.xml><?xml version="1.0" encoding="utf-8"?>
<ds:datastoreItem xmlns:ds="http://schemas.openxmlformats.org/officeDocument/2006/customXml" ds:itemID="{32CC6452-3A5A-42F4-B5E6-CA189606AA4F}">
  <ds:schemaRefs/>
</ds:datastoreItem>
</file>

<file path=customXml/itemProps70.xml><?xml version="1.0" encoding="utf-8"?>
<ds:datastoreItem xmlns:ds="http://schemas.openxmlformats.org/officeDocument/2006/customXml" ds:itemID="{A0D3D8E6-FADD-45F3-A0CF-3A5B004743F1}">
  <ds:schemaRefs/>
</ds:datastoreItem>
</file>

<file path=customXml/itemProps71.xml><?xml version="1.0" encoding="utf-8"?>
<ds:datastoreItem xmlns:ds="http://schemas.openxmlformats.org/officeDocument/2006/customXml" ds:itemID="{1BBEE3F6-803D-480E-8151-E77B50E90D02}">
  <ds:schemaRefs/>
</ds:datastoreItem>
</file>

<file path=customXml/itemProps72.xml><?xml version="1.0" encoding="utf-8"?>
<ds:datastoreItem xmlns:ds="http://schemas.openxmlformats.org/officeDocument/2006/customXml" ds:itemID="{F895C9BD-6D00-464B-906F-51628EF919C0}">
  <ds:schemaRefs/>
</ds:datastoreItem>
</file>

<file path=customXml/itemProps73.xml><?xml version="1.0" encoding="utf-8"?>
<ds:datastoreItem xmlns:ds="http://schemas.openxmlformats.org/officeDocument/2006/customXml" ds:itemID="{CF8304FC-7101-499D-87F7-23527198A61C}">
  <ds:schemaRefs/>
</ds:datastoreItem>
</file>

<file path=customXml/itemProps74.xml><?xml version="1.0" encoding="utf-8"?>
<ds:datastoreItem xmlns:ds="http://schemas.openxmlformats.org/officeDocument/2006/customXml" ds:itemID="{E966A038-0C83-4786-A17A-DDCB8DBE5C52}">
  <ds:schemaRefs/>
</ds:datastoreItem>
</file>

<file path=customXml/itemProps75.xml><?xml version="1.0" encoding="utf-8"?>
<ds:datastoreItem xmlns:ds="http://schemas.openxmlformats.org/officeDocument/2006/customXml" ds:itemID="{CF3C329F-21C5-4405-B00E-F5AD9814F877}">
  <ds:schemaRefs/>
</ds:datastoreItem>
</file>

<file path=customXml/itemProps76.xml><?xml version="1.0" encoding="utf-8"?>
<ds:datastoreItem xmlns:ds="http://schemas.openxmlformats.org/officeDocument/2006/customXml" ds:itemID="{6772966E-70EE-4550-B036-CF0232E40E2D}">
  <ds:schemaRefs/>
</ds:datastoreItem>
</file>

<file path=customXml/itemProps77.xml><?xml version="1.0" encoding="utf-8"?>
<ds:datastoreItem xmlns:ds="http://schemas.openxmlformats.org/officeDocument/2006/customXml" ds:itemID="{F6122CF6-3CE7-4580-BC37-E402ACE3276C}">
  <ds:schemaRefs/>
</ds:datastoreItem>
</file>

<file path=customXml/itemProps78.xml><?xml version="1.0" encoding="utf-8"?>
<ds:datastoreItem xmlns:ds="http://schemas.openxmlformats.org/officeDocument/2006/customXml" ds:itemID="{5571F04C-5992-48AB-B3ED-DBB9DA15AC18}">
  <ds:schemaRefs/>
</ds:datastoreItem>
</file>

<file path=customXml/itemProps79.xml><?xml version="1.0" encoding="utf-8"?>
<ds:datastoreItem xmlns:ds="http://schemas.openxmlformats.org/officeDocument/2006/customXml" ds:itemID="{85E42A33-8D5E-484E-B547-D32C1DB2A271}">
  <ds:schemaRefs/>
</ds:datastoreItem>
</file>

<file path=customXml/itemProps8.xml><?xml version="1.0" encoding="utf-8"?>
<ds:datastoreItem xmlns:ds="http://schemas.openxmlformats.org/officeDocument/2006/customXml" ds:itemID="{2697382D-E21D-4457-A9E2-6AE12EA11255}">
  <ds:schemaRefs/>
</ds:datastoreItem>
</file>

<file path=customXml/itemProps80.xml><?xml version="1.0" encoding="utf-8"?>
<ds:datastoreItem xmlns:ds="http://schemas.openxmlformats.org/officeDocument/2006/customXml" ds:itemID="{1ADC3BCE-D2CD-453C-9851-D1EE94914017}">
  <ds:schemaRefs/>
</ds:datastoreItem>
</file>

<file path=customXml/itemProps81.xml><?xml version="1.0" encoding="utf-8"?>
<ds:datastoreItem xmlns:ds="http://schemas.openxmlformats.org/officeDocument/2006/customXml" ds:itemID="{4A3D9EAF-4474-4335-87E4-2DC3B79C9320}">
  <ds:schemaRefs/>
</ds:datastoreItem>
</file>

<file path=customXml/itemProps82.xml><?xml version="1.0" encoding="utf-8"?>
<ds:datastoreItem xmlns:ds="http://schemas.openxmlformats.org/officeDocument/2006/customXml" ds:itemID="{23B543A8-7326-40BB-97A8-1FF4C0F60EC3}">
  <ds:schemaRefs/>
</ds:datastoreItem>
</file>

<file path=customXml/itemProps83.xml><?xml version="1.0" encoding="utf-8"?>
<ds:datastoreItem xmlns:ds="http://schemas.openxmlformats.org/officeDocument/2006/customXml" ds:itemID="{B73EB697-523F-4BDE-9B8B-C2C3D0B546CD}">
  <ds:schemaRefs/>
</ds:datastoreItem>
</file>

<file path=customXml/itemProps84.xml><?xml version="1.0" encoding="utf-8"?>
<ds:datastoreItem xmlns:ds="http://schemas.openxmlformats.org/officeDocument/2006/customXml" ds:itemID="{07AB0CB4-963B-4311-A82B-ED1545A7A42A}">
  <ds:schemaRefs/>
</ds:datastoreItem>
</file>

<file path=customXml/itemProps85.xml><?xml version="1.0" encoding="utf-8"?>
<ds:datastoreItem xmlns:ds="http://schemas.openxmlformats.org/officeDocument/2006/customXml" ds:itemID="{B42C9095-D707-40ED-97ED-5537398E0EF0}">
  <ds:schemaRefs/>
</ds:datastoreItem>
</file>

<file path=customXml/itemProps86.xml><?xml version="1.0" encoding="utf-8"?>
<ds:datastoreItem xmlns:ds="http://schemas.openxmlformats.org/officeDocument/2006/customXml" ds:itemID="{D4D04A39-3095-473D-8155-0B8C903C2A29}">
  <ds:schemaRefs/>
</ds:datastoreItem>
</file>

<file path=customXml/itemProps87.xml><?xml version="1.0" encoding="utf-8"?>
<ds:datastoreItem xmlns:ds="http://schemas.openxmlformats.org/officeDocument/2006/customXml" ds:itemID="{8364E6C9-A490-4554-B974-BF1E8BB95F96}">
  <ds:schemaRefs/>
</ds:datastoreItem>
</file>

<file path=customXml/itemProps88.xml><?xml version="1.0" encoding="utf-8"?>
<ds:datastoreItem xmlns:ds="http://schemas.openxmlformats.org/officeDocument/2006/customXml" ds:itemID="{13C4471A-689C-4BD7-82EB-E6473F75BEF1}">
  <ds:schemaRefs/>
</ds:datastoreItem>
</file>

<file path=customXml/itemProps9.xml><?xml version="1.0" encoding="utf-8"?>
<ds:datastoreItem xmlns:ds="http://schemas.openxmlformats.org/officeDocument/2006/customXml" ds:itemID="{9C606510-85CB-4C83-88D8-BF6FDE14024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2777</Words>
  <PresentationFormat>自定义</PresentationFormat>
  <Paragraphs>234</Paragraphs>
  <Slides>87</Slides>
  <Notes>87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8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封面标题</dc:title>
  <cp:lastModifiedBy>*</cp:lastModifiedBy>
  <cp:revision>89</cp:revision>
  <dcterms:modified xsi:type="dcterms:W3CDTF">2014-09-16T03:30:47Z</dcterms:modified>
</cp:coreProperties>
</file>