
<file path=[Content_Types].xml><?xml version="1.0" encoding="utf-8"?>
<Types xmlns="http://schemas.openxmlformats.org/package/2006/content-types">
  <Override PartName="/customXml/itemProps35.xml" ContentType="application/vnd.openxmlformats-officedocument.customXmlProperties+xml"/>
  <Override PartName="/customXml/itemProps82.xml" ContentType="application/vnd.openxmlformats-officedocument.customXmlProperties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3.xml" ContentType="application/vnd.openxmlformats-officedocument.customXmlProperties+xml"/>
  <Override PartName="/customXml/itemProps24.xml" ContentType="application/vnd.openxmlformats-officedocument.customXmlProperties+xml"/>
  <Override PartName="/customXml/itemProps60.xml" ContentType="application/vnd.openxmlformats-officedocument.customXmlProperties+xml"/>
  <Override PartName="/customXml/itemProps71.xml" ContentType="application/vnd.openxmlformats-officedocument.customXmlProperties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85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63.xml" ContentType="application/vnd.openxmlformats-officedocument.presentationml.notesSlide+xml"/>
  <Override PartName="/ppt/tableStyles.xml" ContentType="application/vnd.openxmlformats-officedocument.presentationml.tableStyles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customXml/itemProps87.xml" ContentType="application/vnd.openxmlformats-officedocument.customXmlProperties+xml"/>
  <Override PartName="/ppt/notesSlides/notesSlide30.xml" ContentType="application/vnd.openxmlformats-officedocument.presentationml.notesSlide+xml"/>
  <Override PartName="/customXml/itemProps29.xml" ContentType="application/vnd.openxmlformats-officedocument.customXmlProperties+xml"/>
  <Override PartName="/customXml/itemProps76.xml" ContentType="application/vnd.openxmlformats-officedocument.customXmlProperties+xml"/>
  <Override PartName="/ppt/notesSlides/notesSlide7.xml" ContentType="application/vnd.openxmlformats-officedocument.presentationml.notesSlide+xml"/>
  <Override PartName="/customXml/itemProps18.xml" ContentType="application/vnd.openxmlformats-officedocument.customXmlProperties+xml"/>
  <Override PartName="/customXml/itemProps65.xml" ContentType="application/vnd.openxmlformats-officedocument.customXmlProperties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customXml/itemProps2.xml" ContentType="application/vnd.openxmlformats-officedocument.customXmlProperties+xml"/>
  <Override PartName="/customXml/itemProps54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customXml/itemProps32.xml" ContentType="application/vnd.openxmlformats-officedocument.customXmlProperties+xml"/>
  <Override PartName="/customXml/itemProps43.xml" ContentType="application/vnd.openxmlformats-officedocument.customXmlProperties+xml"/>
  <Override PartName="/ppt/slides/slide55.xml" ContentType="application/vnd.openxmlformats-officedocument.presentationml.slide+xml"/>
  <Override PartName="/ppt/theme/theme2.xml" ContentType="application/vnd.openxmlformats-officedocument.theme+xml"/>
  <Override PartName="/ppt/notesSlides/notesSlide57.xml" ContentType="application/vnd.openxmlformats-officedocument.presentationml.notesSlide+xml"/>
  <Override PartName="/customXml/itemProps21.xml" ContentType="application/vnd.openxmlformats-officedocument.customXmlProperties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80.xml" ContentType="application/vnd.openxmlformats-officedocument.presentationml.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customXml/itemProps10.xml" ContentType="application/vnd.openxmlformats-officedocument.customXmlProperties+xml"/>
  <Override PartName="/ppt/slides/slide22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60.xml" ContentType="application/vnd.openxmlformats-officedocument.presentationml.notesSlide+xml"/>
  <Override PartName="/customXml/itemProps59.xml" ContentType="application/vnd.openxmlformats-officedocument.customXmlProperties+xml"/>
  <Override PartName="/ppt/slideLayouts/slideLayout10.xml" ContentType="application/vnd.openxmlformats-officedocument.presentationml.slideLayout+xml"/>
  <Override PartName="/customXml/itemProps7.xml" ContentType="application/vnd.openxmlformats-officedocument.customXmlProperties+xml"/>
  <Override PartName="/customXml/itemProps48.xml" ContentType="application/vnd.openxmlformats-officedocument.customXmlProperties+xml"/>
  <Override PartName="/customXml/itemProps37.xml" ContentType="application/vnd.openxmlformats-officedocument.customXmlProperties+xml"/>
  <Override PartName="/customXml/itemProps84.xml" ContentType="application/vnd.openxmlformats-officedocument.customXmlProperties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customXml/itemProps15.xml" ContentType="application/vnd.openxmlformats-officedocument.customXmlProperties+xml"/>
  <Override PartName="/customXml/itemProps26.xml" ContentType="application/vnd.openxmlformats-officedocument.customXmlProperties+xml"/>
  <Override PartName="/customXml/itemProps62.xml" ContentType="application/vnd.openxmlformats-officedocument.customXmlProperties+xml"/>
  <Override PartName="/customXml/itemProps73.xml" ContentType="application/vnd.openxmlformats-officedocument.customXmlProperties+xml"/>
  <Override PartName="/ppt/slides/slide38.xml" ContentType="application/vnd.openxmlformats-officedocument.presentationml.slide+xml"/>
  <Override PartName="/ppt/slides/slide85.xml" ContentType="application/vnd.openxmlformats-officedocument.presentationml.slide+xml"/>
  <Override PartName="/ppt/notesSlides/notesSlide87.xml" ContentType="application/vnd.openxmlformats-officedocument.presentationml.notesSlide+xml"/>
  <Override PartName="/customXml/itemProps33.xml" ContentType="application/vnd.openxmlformats-officedocument.customXmlProperties+xml"/>
  <Override PartName="/customXml/itemProps51.xml" ContentType="application/vnd.openxmlformats-officedocument.customXmlProperties+xml"/>
  <Override PartName="/customXml/itemProps80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customXml/itemProps11.xml" ContentType="application/vnd.openxmlformats-officedocument.customXmlProperties+xml"/>
  <Override PartName="/customXml/itemProps22.xml" ContentType="application/vnd.openxmlformats-officedocument.customXmlProperties+xml"/>
  <Override PartName="/customXml/itemProps40.xml" ContentType="application/vnd.openxmlformats-officedocument.customXmlPropertie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83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customXml/itemProps8.xml" ContentType="application/vnd.openxmlformats-officedocument.customXmlProperties+xml"/>
  <Override PartName="/customXml/itemProps78.xml" ContentType="application/vnd.openxmlformats-officedocument.customXmlProperties+xml"/>
  <Override PartName="/customXml/itemProps89.xml" ContentType="application/vnd.openxmlformats-officedocument.customXmlProperties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customXml/itemProps38.xml" ContentType="application/vnd.openxmlformats-officedocument.customXmlProperties+xml"/>
  <Override PartName="/customXml/itemProps49.xml" ContentType="application/vnd.openxmlformats-officedocument.customXmlProperties+xml"/>
  <Override PartName="/customXml/itemProps67.xml" ContentType="application/vnd.openxmlformats-officedocument.customXmlProperties+xml"/>
  <Override PartName="/customXml/itemProps85.xml" ContentType="application/vnd.openxmlformats-officedocument.customXmlProperties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customXml/itemProps4.xml" ContentType="application/vnd.openxmlformats-officedocument.customXmlProperties+xml"/>
  <Override PartName="/customXml/itemProps27.xml" ContentType="application/vnd.openxmlformats-officedocument.customXmlProperties+xml"/>
  <Override PartName="/customXml/itemProps56.xml" ContentType="application/vnd.openxmlformats-officedocument.customXmlProperties+xml"/>
  <Override PartName="/customXml/itemProps74.xml" ContentType="application/vnd.openxmlformats-officedocument.customXmlProperties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customXml/itemProps16.xml" ContentType="application/vnd.openxmlformats-officedocument.customXmlProperties+xml"/>
  <Override PartName="/customXml/itemProps34.xml" ContentType="application/vnd.openxmlformats-officedocument.customXmlProperties+xml"/>
  <Override PartName="/customXml/itemProps45.xml" ContentType="application/vnd.openxmlformats-officedocument.customXmlProperties+xml"/>
  <Override PartName="/customXml/itemProps63.xml" ContentType="application/vnd.openxmlformats-officedocument.customXmlProperties+xml"/>
  <Override PartName="/customXml/itemProps81.xml" ContentType="application/vnd.openxmlformats-officedocument.customXmlPropertie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88.xml" ContentType="application/vnd.openxmlformats-officedocument.presentationml.notesSlide+xml"/>
  <Override PartName="/customXml/itemProps23.xml" ContentType="application/vnd.openxmlformats-officedocument.customXmlProperties+xml"/>
  <Override PartName="/customXml/itemProps41.xml" ContentType="application/vnd.openxmlformats-officedocument.customXmlProperties+xml"/>
  <Override PartName="/customXml/itemProps52.xml" ContentType="application/vnd.openxmlformats-officedocument.customXmlProperties+xml"/>
  <Override PartName="/customXml/itemProps70.xml" ContentType="application/vnd.openxmlformats-officedocument.customXmlPropertie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customXml/itemProps12.xml" ContentType="application/vnd.openxmlformats-officedocument.customXmlProperties+xml"/>
  <Override PartName="/customXml/itemProps30.xml" ContentType="application/vnd.openxmlformats-officedocument.customXmlProperties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84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0.xml" ContentType="application/vnd.openxmlformats-officedocument.presentationml.notesSlide+xml"/>
  <Override PartName="/customXml/itemProps9.xml" ContentType="application/vnd.openxmlformats-officedocument.customXmlProperties+xml"/>
  <Override PartName="/customXml/itemProps79.xml" ContentType="application/vnd.openxmlformats-officedocument.customXmlProperties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customXml/itemProps39.xml" ContentType="application/vnd.openxmlformats-officedocument.customXmlProperties+xml"/>
  <Override PartName="/customXml/itemProps57.xml" ContentType="application/vnd.openxmlformats-officedocument.customXmlProperties+xml"/>
  <Override PartName="/customXml/itemProps68.xml" ContentType="application/vnd.openxmlformats-officedocument.customXmlProperties+xml"/>
  <Override PartName="/customXml/itemProps86.xml" ContentType="application/vnd.openxmlformats-officedocument.customXmlProperties+xml"/>
  <Override PartName="/ppt/notesSlides/notesSlide6.xml" ContentType="application/vnd.openxmlformats-officedocument.presentationml.notesSlide+xml"/>
  <Override PartName="/customXml/itemProps5.xml" ContentType="application/vnd.openxmlformats-officedocument.customXmlProperties+xml"/>
  <Override PartName="/customXml/itemProps17.xml" ContentType="application/vnd.openxmlformats-officedocument.customXmlProperties+xml"/>
  <Override PartName="/customXml/itemProps28.xml" ContentType="application/vnd.openxmlformats-officedocument.customXmlProperties+xml"/>
  <Override PartName="/customXml/itemProps46.xml" ContentType="application/vnd.openxmlformats-officedocument.customXmlProperties+xml"/>
  <Override PartName="/customXml/itemProps64.xml" ContentType="application/vnd.openxmlformats-officedocument.customXmlProperties+xml"/>
  <Override PartName="/customXml/itemProps75.xml" ContentType="application/vnd.openxmlformats-officedocument.customXmlProperties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customXml/itemProps53.xml" ContentType="application/vnd.openxmlformats-officedocument.customXmlProperties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notesSlides/notesSlide78.xml" ContentType="application/vnd.openxmlformats-officedocument.presentationml.notesSlide+xml"/>
  <Override PartName="/customXml/itemProps1.xml" ContentType="application/vnd.openxmlformats-officedocument.customXmlProperties+xml"/>
  <Override PartName="/customXml/itemProps42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67.xml" ContentType="application/vnd.openxmlformats-officedocument.presentationml.notesSlide+xml"/>
  <Override PartName="/customXml/itemProps31.xml" ContentType="application/vnd.openxmlformats-officedocument.customXmlProperties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customXml/itemProps20.xml" ContentType="application/vnd.openxmlformats-officedocument.customXmlProperties+xml"/>
  <Override PartName="/ppt/slides/slide32.xml" ContentType="application/vnd.openxmlformats-officedocument.presentationml.slide+xml"/>
  <Override PartName="/ppt/notesSlides/notesSlide34.xml" ContentType="application/vnd.openxmlformats-officedocument.presentationml.notesSlide+xml"/>
  <Override PartName="/ppt/notesSlides/notesSlide81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70.xml" ContentType="application/vnd.openxmlformats-officedocument.presentationml.notesSlide+xml"/>
  <Override PartName="/customXml/itemProps69.xml" ContentType="application/vnd.openxmlformats-officedocument.customXmlProperties+xml"/>
  <Override PartName="/ppt/notesSlides/notesSlide12.xml" ContentType="application/vnd.openxmlformats-officedocument.presentationml.notesSlide+xml"/>
  <Override PartName="/customXml/itemProps6.xml" ContentType="application/vnd.openxmlformats-officedocument.customXmlProperties+xml"/>
  <Override PartName="/customXml/itemProps58.xml" ContentType="application/vnd.openxmlformats-officedocument.customXmlProperties+xml"/>
  <Override PartName="/customXml/itemProps36.xml" ContentType="application/vnd.openxmlformats-officedocument.customXmlProperties+xml"/>
  <Override PartName="/customXml/itemProps47.xml" ContentType="application/vnd.openxmlformats-officedocument.customXmlProperties+xml"/>
  <Override PartName="/customXml/itemProps83.xml" ContentType="application/vnd.openxmlformats-officedocument.customXmlProperties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customXml/itemProps25.xml" ContentType="application/vnd.openxmlformats-officedocument.customXmlProperties+xml"/>
  <Override PartName="/customXml/itemProps72.xml" ContentType="application/vnd.openxmlformats-officedocument.customXmlProperties+xml"/>
  <Override PartName="/ppt/slides/slide48.xml" ContentType="application/vnd.openxmlformats-officedocument.presentationml.slide+xml"/>
  <Override PartName="/ppt/notesSlides/notesSlide3.xml" ContentType="application/vnd.openxmlformats-officedocument.presentationml.notesSlide+xml"/>
  <Override PartName="/customXml/itemProps14.xml" ContentType="application/vnd.openxmlformats-officedocument.customXmlProperties+xml"/>
  <Override PartName="/customXml/itemProps61.xml" ContentType="application/vnd.openxmlformats-officedocument.customXmlProperties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notesSlides/notesSlide39.xml" ContentType="application/vnd.openxmlformats-officedocument.presentationml.notesSlide+xml"/>
  <Override PartName="/ppt/notesSlides/notesSlide86.xml" ContentType="application/vnd.openxmlformats-officedocument.presentationml.notesSlide+xml"/>
  <Override PartName="/customXml/itemProps50.xml" ContentType="application/vnd.openxmlformats-officedocument.customXmlPropertie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slides/slide51.xml" ContentType="application/vnd.openxmlformats-officedocument.presentationml.slide+xml"/>
  <Override PartName="/ppt/notesSlides/notesSlide53.xml" ContentType="application/vnd.openxmlformats-officedocument.presentationml.notesSlide+xml"/>
  <Override PartName="/ppt/slides/slide40.xml" ContentType="application/vnd.openxmlformats-officedocument.presentationml.slide+xml"/>
  <Override PartName="/ppt/notesSlides/notesSlide42.xml" ContentType="application/vnd.openxmlformats-officedocument.presentationml.notesSlide+xml"/>
  <Override PartName="/customXml/itemProps88.xml" ContentType="application/vnd.openxmlformats-officedocument.customXmlProperties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customXml/itemProps77.xml" ContentType="application/vnd.openxmlformats-officedocument.customXmlProperties+xml"/>
  <Override PartName="/customXml/itemProps19.xml" ContentType="application/vnd.openxmlformats-officedocument.customXmlProperties+xml"/>
  <Override PartName="/customXml/itemProps55.xml" ContentType="application/vnd.openxmlformats-officedocument.customXmlProperties+xml"/>
  <Override PartName="/customXml/itemProps66.xml" ContentType="application/vnd.openxmlformats-officedocument.customXmlProperties+xml"/>
  <Override PartName="/ppt/slides/slide78.xml" ContentType="application/vnd.openxmlformats-officedocument.presentationml.slide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customXml/itemProps44.xml" ContentType="application/vnd.openxmlformats-officedocument.customXmlProperties+xml"/>
  <Override PartName="/ppt/slides/slide6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90"/>
  </p:sldMasterIdLst>
  <p:notesMasterIdLst>
    <p:notesMasterId r:id="rId179"/>
  </p:notesMasterIdLst>
  <p:sldIdLst>
    <p:sldId id="257" r:id="rId91"/>
    <p:sldId id="258" r:id="rId92"/>
    <p:sldId id="259" r:id="rId93"/>
    <p:sldId id="260" r:id="rId94"/>
    <p:sldId id="261" r:id="rId95"/>
    <p:sldId id="262" r:id="rId96"/>
    <p:sldId id="263" r:id="rId97"/>
    <p:sldId id="264" r:id="rId98"/>
    <p:sldId id="265" r:id="rId99"/>
    <p:sldId id="266" r:id="rId100"/>
    <p:sldId id="267" r:id="rId101"/>
    <p:sldId id="268" r:id="rId102"/>
    <p:sldId id="269" r:id="rId103"/>
    <p:sldId id="270" r:id="rId104"/>
    <p:sldId id="271" r:id="rId105"/>
    <p:sldId id="272" r:id="rId106"/>
    <p:sldId id="273" r:id="rId107"/>
    <p:sldId id="274" r:id="rId108"/>
    <p:sldId id="275" r:id="rId109"/>
    <p:sldId id="276" r:id="rId110"/>
    <p:sldId id="277" r:id="rId111"/>
    <p:sldId id="278" r:id="rId112"/>
    <p:sldId id="279" r:id="rId113"/>
    <p:sldId id="280" r:id="rId114"/>
    <p:sldId id="281" r:id="rId115"/>
    <p:sldId id="282" r:id="rId116"/>
    <p:sldId id="283" r:id="rId117"/>
    <p:sldId id="284" r:id="rId118"/>
    <p:sldId id="285" r:id="rId119"/>
    <p:sldId id="286" r:id="rId120"/>
    <p:sldId id="287" r:id="rId121"/>
    <p:sldId id="288" r:id="rId122"/>
    <p:sldId id="289" r:id="rId123"/>
    <p:sldId id="290" r:id="rId124"/>
    <p:sldId id="291" r:id="rId125"/>
    <p:sldId id="292" r:id="rId126"/>
    <p:sldId id="293" r:id="rId127"/>
    <p:sldId id="294" r:id="rId128"/>
    <p:sldId id="295" r:id="rId129"/>
    <p:sldId id="296" r:id="rId130"/>
    <p:sldId id="297" r:id="rId131"/>
    <p:sldId id="298" r:id="rId132"/>
    <p:sldId id="299" r:id="rId133"/>
    <p:sldId id="300" r:id="rId134"/>
    <p:sldId id="301" r:id="rId135"/>
    <p:sldId id="302" r:id="rId136"/>
    <p:sldId id="303" r:id="rId137"/>
    <p:sldId id="304" r:id="rId138"/>
    <p:sldId id="305" r:id="rId139"/>
    <p:sldId id="306" r:id="rId140"/>
    <p:sldId id="307" r:id="rId141"/>
    <p:sldId id="308" r:id="rId142"/>
    <p:sldId id="309" r:id="rId143"/>
    <p:sldId id="310" r:id="rId144"/>
    <p:sldId id="311" r:id="rId145"/>
    <p:sldId id="312" r:id="rId146"/>
    <p:sldId id="313" r:id="rId147"/>
    <p:sldId id="314" r:id="rId148"/>
    <p:sldId id="315" r:id="rId149"/>
    <p:sldId id="316" r:id="rId150"/>
    <p:sldId id="317" r:id="rId151"/>
    <p:sldId id="318" r:id="rId152"/>
    <p:sldId id="319" r:id="rId153"/>
    <p:sldId id="320" r:id="rId154"/>
    <p:sldId id="321" r:id="rId155"/>
    <p:sldId id="322" r:id="rId156"/>
    <p:sldId id="323" r:id="rId157"/>
    <p:sldId id="324" r:id="rId158"/>
    <p:sldId id="325" r:id="rId159"/>
    <p:sldId id="326" r:id="rId160"/>
    <p:sldId id="327" r:id="rId161"/>
    <p:sldId id="328" r:id="rId162"/>
    <p:sldId id="329" r:id="rId163"/>
    <p:sldId id="330" r:id="rId164"/>
    <p:sldId id="331" r:id="rId165"/>
    <p:sldId id="332" r:id="rId166"/>
    <p:sldId id="333" r:id="rId167"/>
    <p:sldId id="334" r:id="rId168"/>
    <p:sldId id="335" r:id="rId169"/>
    <p:sldId id="336" r:id="rId170"/>
    <p:sldId id="337" r:id="rId171"/>
    <p:sldId id="338" r:id="rId172"/>
    <p:sldId id="339" r:id="rId173"/>
    <p:sldId id="340" r:id="rId174"/>
    <p:sldId id="341" r:id="rId175"/>
    <p:sldId id="342" r:id="rId176"/>
    <p:sldId id="343" r:id="rId177"/>
    <p:sldId id="344" r:id="rId178"/>
  </p:sldIdLst>
  <p:sldSz cx="9144000" cy="684053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78142" autoAdjust="0"/>
  </p:normalViewPr>
  <p:slideViewPr>
    <p:cSldViewPr>
      <p:cViewPr varScale="1">
        <p:scale>
          <a:sx n="89" d="100"/>
          <a:sy n="89" d="100"/>
        </p:scale>
        <p:origin x="-227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117" Type="http://schemas.openxmlformats.org/officeDocument/2006/relationships/slide" Target="slides/slide27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customXml" Target="../customXml/item84.xml"/><Relationship Id="rId89" Type="http://schemas.openxmlformats.org/officeDocument/2006/relationships/customXml" Target="../customXml/item89.xml"/><Relationship Id="rId112" Type="http://schemas.openxmlformats.org/officeDocument/2006/relationships/slide" Target="slides/slide22.xml"/><Relationship Id="rId133" Type="http://schemas.openxmlformats.org/officeDocument/2006/relationships/slide" Target="slides/slide43.xml"/><Relationship Id="rId138" Type="http://schemas.openxmlformats.org/officeDocument/2006/relationships/slide" Target="slides/slide48.xml"/><Relationship Id="rId154" Type="http://schemas.openxmlformats.org/officeDocument/2006/relationships/slide" Target="slides/slide64.xml"/><Relationship Id="rId159" Type="http://schemas.openxmlformats.org/officeDocument/2006/relationships/slide" Target="slides/slide69.xml"/><Relationship Id="rId175" Type="http://schemas.openxmlformats.org/officeDocument/2006/relationships/slide" Target="slides/slide85.xml"/><Relationship Id="rId170" Type="http://schemas.openxmlformats.org/officeDocument/2006/relationships/slide" Target="slides/slide80.xml"/><Relationship Id="rId16" Type="http://schemas.openxmlformats.org/officeDocument/2006/relationships/customXml" Target="../customXml/item16.xml"/><Relationship Id="rId107" Type="http://schemas.openxmlformats.org/officeDocument/2006/relationships/slide" Target="slides/slide17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102" Type="http://schemas.openxmlformats.org/officeDocument/2006/relationships/slide" Target="slides/slide12.xml"/><Relationship Id="rId123" Type="http://schemas.openxmlformats.org/officeDocument/2006/relationships/slide" Target="slides/slide33.xml"/><Relationship Id="rId128" Type="http://schemas.openxmlformats.org/officeDocument/2006/relationships/slide" Target="slides/slide38.xml"/><Relationship Id="rId144" Type="http://schemas.openxmlformats.org/officeDocument/2006/relationships/slide" Target="slides/slide54.xml"/><Relationship Id="rId149" Type="http://schemas.openxmlformats.org/officeDocument/2006/relationships/slide" Target="slides/slide59.xml"/><Relationship Id="rId5" Type="http://schemas.openxmlformats.org/officeDocument/2006/relationships/customXml" Target="../customXml/item5.xml"/><Relationship Id="rId90" Type="http://schemas.openxmlformats.org/officeDocument/2006/relationships/slideMaster" Target="slideMasters/slideMaster1.xml"/><Relationship Id="rId95" Type="http://schemas.openxmlformats.org/officeDocument/2006/relationships/slide" Target="slides/slide5.xml"/><Relationship Id="rId160" Type="http://schemas.openxmlformats.org/officeDocument/2006/relationships/slide" Target="slides/slide70.xml"/><Relationship Id="rId165" Type="http://schemas.openxmlformats.org/officeDocument/2006/relationships/slide" Target="slides/slide75.xml"/><Relationship Id="rId181" Type="http://schemas.openxmlformats.org/officeDocument/2006/relationships/viewProps" Target="viewProps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113" Type="http://schemas.openxmlformats.org/officeDocument/2006/relationships/slide" Target="slides/slide23.xml"/><Relationship Id="rId118" Type="http://schemas.openxmlformats.org/officeDocument/2006/relationships/slide" Target="slides/slide28.xml"/><Relationship Id="rId134" Type="http://schemas.openxmlformats.org/officeDocument/2006/relationships/slide" Target="slides/slide44.xml"/><Relationship Id="rId139" Type="http://schemas.openxmlformats.org/officeDocument/2006/relationships/slide" Target="slides/slide49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150" Type="http://schemas.openxmlformats.org/officeDocument/2006/relationships/slide" Target="slides/slide60.xml"/><Relationship Id="rId155" Type="http://schemas.openxmlformats.org/officeDocument/2006/relationships/slide" Target="slides/slide65.xml"/><Relationship Id="rId171" Type="http://schemas.openxmlformats.org/officeDocument/2006/relationships/slide" Target="slides/slide81.xml"/><Relationship Id="rId176" Type="http://schemas.openxmlformats.org/officeDocument/2006/relationships/slide" Target="slides/slide86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slide" Target="slides/slide13.xml"/><Relationship Id="rId108" Type="http://schemas.openxmlformats.org/officeDocument/2006/relationships/slide" Target="slides/slide18.xml"/><Relationship Id="rId124" Type="http://schemas.openxmlformats.org/officeDocument/2006/relationships/slide" Target="slides/slide34.xml"/><Relationship Id="rId129" Type="http://schemas.openxmlformats.org/officeDocument/2006/relationships/slide" Target="slides/slide39.xml"/><Relationship Id="rId54" Type="http://schemas.openxmlformats.org/officeDocument/2006/relationships/customXml" Target="../customXml/item54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91" Type="http://schemas.openxmlformats.org/officeDocument/2006/relationships/slide" Target="slides/slide1.xml"/><Relationship Id="rId96" Type="http://schemas.openxmlformats.org/officeDocument/2006/relationships/slide" Target="slides/slide6.xml"/><Relationship Id="rId140" Type="http://schemas.openxmlformats.org/officeDocument/2006/relationships/slide" Target="slides/slide50.xml"/><Relationship Id="rId145" Type="http://schemas.openxmlformats.org/officeDocument/2006/relationships/slide" Target="slides/slide55.xml"/><Relationship Id="rId161" Type="http://schemas.openxmlformats.org/officeDocument/2006/relationships/slide" Target="slides/slide71.xml"/><Relationship Id="rId166" Type="http://schemas.openxmlformats.org/officeDocument/2006/relationships/slide" Target="slides/slide76.xml"/><Relationship Id="rId18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slide" Target="slides/slide24.xml"/><Relationship Id="rId119" Type="http://schemas.openxmlformats.org/officeDocument/2006/relationships/slide" Target="slides/slide29.xml"/><Relationship Id="rId44" Type="http://schemas.openxmlformats.org/officeDocument/2006/relationships/customXml" Target="../customXml/item44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130" Type="http://schemas.openxmlformats.org/officeDocument/2006/relationships/slide" Target="slides/slide40.xml"/><Relationship Id="rId135" Type="http://schemas.openxmlformats.org/officeDocument/2006/relationships/slide" Target="slides/slide45.xml"/><Relationship Id="rId151" Type="http://schemas.openxmlformats.org/officeDocument/2006/relationships/slide" Target="slides/slide61.xml"/><Relationship Id="rId156" Type="http://schemas.openxmlformats.org/officeDocument/2006/relationships/slide" Target="slides/slide66.xml"/><Relationship Id="rId177" Type="http://schemas.openxmlformats.org/officeDocument/2006/relationships/slide" Target="slides/slide87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72" Type="http://schemas.openxmlformats.org/officeDocument/2006/relationships/slide" Target="slides/slide82.xml"/><Relationship Id="rId180" Type="http://schemas.openxmlformats.org/officeDocument/2006/relationships/presProps" Target="presProps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slide" Target="slides/slide1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slide" Target="slides/slide7.xml"/><Relationship Id="rId104" Type="http://schemas.openxmlformats.org/officeDocument/2006/relationships/slide" Target="slides/slide14.xml"/><Relationship Id="rId120" Type="http://schemas.openxmlformats.org/officeDocument/2006/relationships/slide" Target="slides/slide30.xml"/><Relationship Id="rId125" Type="http://schemas.openxmlformats.org/officeDocument/2006/relationships/slide" Target="slides/slide35.xml"/><Relationship Id="rId141" Type="http://schemas.openxmlformats.org/officeDocument/2006/relationships/slide" Target="slides/slide51.xml"/><Relationship Id="rId146" Type="http://schemas.openxmlformats.org/officeDocument/2006/relationships/slide" Target="slides/slide56.xml"/><Relationship Id="rId167" Type="http://schemas.openxmlformats.org/officeDocument/2006/relationships/slide" Target="slides/slide77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slide" Target="slides/slide2.xml"/><Relationship Id="rId162" Type="http://schemas.openxmlformats.org/officeDocument/2006/relationships/slide" Target="slides/slide72.xml"/><Relationship Id="rId183" Type="http://schemas.openxmlformats.org/officeDocument/2006/relationships/tableStyles" Target="tableStyles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slide" Target="slides/slide20.xml"/><Relationship Id="rId115" Type="http://schemas.openxmlformats.org/officeDocument/2006/relationships/slide" Target="slides/slide25.xml"/><Relationship Id="rId131" Type="http://schemas.openxmlformats.org/officeDocument/2006/relationships/slide" Target="slides/slide41.xml"/><Relationship Id="rId136" Type="http://schemas.openxmlformats.org/officeDocument/2006/relationships/slide" Target="slides/slide46.xml"/><Relationship Id="rId157" Type="http://schemas.openxmlformats.org/officeDocument/2006/relationships/slide" Target="slides/slide67.xml"/><Relationship Id="rId178" Type="http://schemas.openxmlformats.org/officeDocument/2006/relationships/slide" Target="slides/slide88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52" Type="http://schemas.openxmlformats.org/officeDocument/2006/relationships/slide" Target="slides/slide62.xml"/><Relationship Id="rId173" Type="http://schemas.openxmlformats.org/officeDocument/2006/relationships/slide" Target="slides/slide83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slide" Target="slides/slide10.xml"/><Relationship Id="rId105" Type="http://schemas.openxmlformats.org/officeDocument/2006/relationships/slide" Target="slides/slide15.xml"/><Relationship Id="rId126" Type="http://schemas.openxmlformats.org/officeDocument/2006/relationships/slide" Target="slides/slide36.xml"/><Relationship Id="rId147" Type="http://schemas.openxmlformats.org/officeDocument/2006/relationships/slide" Target="slides/slide57.xml"/><Relationship Id="rId168" Type="http://schemas.openxmlformats.org/officeDocument/2006/relationships/slide" Target="slides/slide78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slide" Target="slides/slide3.xml"/><Relationship Id="rId98" Type="http://schemas.openxmlformats.org/officeDocument/2006/relationships/slide" Target="slides/slide8.xml"/><Relationship Id="rId121" Type="http://schemas.openxmlformats.org/officeDocument/2006/relationships/slide" Target="slides/slide31.xml"/><Relationship Id="rId142" Type="http://schemas.openxmlformats.org/officeDocument/2006/relationships/slide" Target="slides/slide52.xml"/><Relationship Id="rId163" Type="http://schemas.openxmlformats.org/officeDocument/2006/relationships/slide" Target="slides/slide73.xml"/><Relationship Id="rId3" Type="http://schemas.openxmlformats.org/officeDocument/2006/relationships/customXml" Target="../customXml/item3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116" Type="http://schemas.openxmlformats.org/officeDocument/2006/relationships/slide" Target="slides/slide26.xml"/><Relationship Id="rId137" Type="http://schemas.openxmlformats.org/officeDocument/2006/relationships/slide" Target="slides/slide47.xml"/><Relationship Id="rId158" Type="http://schemas.openxmlformats.org/officeDocument/2006/relationships/slide" Target="slides/slide68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111" Type="http://schemas.openxmlformats.org/officeDocument/2006/relationships/slide" Target="slides/slide21.xml"/><Relationship Id="rId132" Type="http://schemas.openxmlformats.org/officeDocument/2006/relationships/slide" Target="slides/slide42.xml"/><Relationship Id="rId153" Type="http://schemas.openxmlformats.org/officeDocument/2006/relationships/slide" Target="slides/slide63.xml"/><Relationship Id="rId174" Type="http://schemas.openxmlformats.org/officeDocument/2006/relationships/slide" Target="slides/slide84.xml"/><Relationship Id="rId179" Type="http://schemas.openxmlformats.org/officeDocument/2006/relationships/notesMaster" Target="notesMasters/notesMaster1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106" Type="http://schemas.openxmlformats.org/officeDocument/2006/relationships/slide" Target="slides/slide16.xml"/><Relationship Id="rId127" Type="http://schemas.openxmlformats.org/officeDocument/2006/relationships/slide" Target="slides/slide3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94" Type="http://schemas.openxmlformats.org/officeDocument/2006/relationships/slide" Target="slides/slide4.xml"/><Relationship Id="rId99" Type="http://schemas.openxmlformats.org/officeDocument/2006/relationships/slide" Target="slides/slide9.xml"/><Relationship Id="rId101" Type="http://schemas.openxmlformats.org/officeDocument/2006/relationships/slide" Target="slides/slide11.xml"/><Relationship Id="rId122" Type="http://schemas.openxmlformats.org/officeDocument/2006/relationships/slide" Target="slides/slide32.xml"/><Relationship Id="rId143" Type="http://schemas.openxmlformats.org/officeDocument/2006/relationships/slide" Target="slides/slide53.xml"/><Relationship Id="rId148" Type="http://schemas.openxmlformats.org/officeDocument/2006/relationships/slide" Target="slides/slide58.xml"/><Relationship Id="rId164" Type="http://schemas.openxmlformats.org/officeDocument/2006/relationships/slide" Target="slides/slide74.xml"/><Relationship Id="rId169" Type="http://schemas.openxmlformats.org/officeDocument/2006/relationships/slide" Target="slides/slide7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2E16A1-CD54-44AD-AAEF-7C0100267705}" type="datetimeFigureOut">
              <a:rPr lang="zh-CN" altLang="en-US" smtClean="0"/>
              <a:pPr/>
              <a:t>2014-9-16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C518D-AE7E-41F4-BDAF-13DD522B5C6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A9AE-DFF2-479B-AF37-FAA367F55B3D}" type="datetimeFigureOut">
              <a:rPr lang="zh-CN" altLang="en-US" smtClean="0"/>
              <a:pPr/>
              <a:t>2014-9-16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35AA-09F9-4C1A-89F2-CB34E0111C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A9AE-DFF2-479B-AF37-FAA367F55B3D}" type="datetimeFigureOut">
              <a:rPr lang="zh-CN" altLang="en-US" smtClean="0"/>
              <a:pPr/>
              <a:t>2014-9-16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35AA-09F9-4C1A-89F2-CB34E0111C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A9AE-DFF2-479B-AF37-FAA367F55B3D}" type="datetimeFigureOut">
              <a:rPr lang="zh-CN" altLang="en-US" smtClean="0"/>
              <a:pPr/>
              <a:t>2014-9-16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35AA-09F9-4C1A-89F2-CB34E0111C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A9AE-DFF2-479B-AF37-FAA367F55B3D}" type="datetimeFigureOut">
              <a:rPr lang="zh-CN" altLang="en-US" smtClean="0"/>
              <a:pPr/>
              <a:t>2014-9-16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35AA-09F9-4C1A-89F2-CB34E0111C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A9AE-DFF2-479B-AF37-FAA367F55B3D}" type="datetimeFigureOut">
              <a:rPr lang="zh-CN" altLang="en-US" smtClean="0"/>
              <a:pPr/>
              <a:t>2014-9-16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35AA-09F9-4C1A-89F2-CB34E0111C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A9AE-DFF2-479B-AF37-FAA367F55B3D}" type="datetimeFigureOut">
              <a:rPr lang="zh-CN" altLang="en-US" smtClean="0"/>
              <a:pPr/>
              <a:t>2014-9-16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35AA-09F9-4C1A-89F2-CB34E0111C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A9AE-DFF2-479B-AF37-FAA367F55B3D}" type="datetimeFigureOut">
              <a:rPr lang="zh-CN" altLang="en-US" smtClean="0"/>
              <a:pPr/>
              <a:t>2014-9-16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35AA-09F9-4C1A-89F2-CB34E0111C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A9AE-DFF2-479B-AF37-FAA367F55B3D}" type="datetimeFigureOut">
              <a:rPr lang="zh-CN" altLang="en-US" smtClean="0"/>
              <a:pPr/>
              <a:t>2014-9-16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35AA-09F9-4C1A-89F2-CB34E0111C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A9AE-DFF2-479B-AF37-FAA367F55B3D}" type="datetimeFigureOut">
              <a:rPr lang="zh-CN" altLang="en-US" smtClean="0"/>
              <a:pPr/>
              <a:t>2014-9-16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35AA-09F9-4C1A-89F2-CB34E0111C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A9AE-DFF2-479B-AF37-FAA367F55B3D}" type="datetimeFigureOut">
              <a:rPr lang="zh-CN" altLang="en-US" smtClean="0"/>
              <a:pPr/>
              <a:t>2014-9-16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35AA-09F9-4C1A-89F2-CB34E0111C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A9AE-DFF2-479B-AF37-FAA367F55B3D}" type="datetimeFigureOut">
              <a:rPr lang="zh-CN" altLang="en-US" smtClean="0"/>
              <a:pPr/>
              <a:t>2014-9-16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35AA-09F9-4C1A-89F2-CB34E0111C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9A9AE-DFF2-479B-AF37-FAA367F55B3D}" type="datetimeFigureOut">
              <a:rPr lang="zh-CN" altLang="en-US" smtClean="0"/>
              <a:pPr/>
              <a:t>2014-9-16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935AA-09F9-4C1A-89F2-CB34E0111C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83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6.xml"/><Relationship Id="rId4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63.xml"/><Relationship Id="rId4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0.xml"/><Relationship Id="rId4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46.xml"/><Relationship Id="rId4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81.xml"/><Relationship Id="rId4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7.xml"/><Relationship Id="rId4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55.xml"/><Relationship Id="rId4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.xml"/><Relationship Id="rId4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8.xml"/><Relationship Id="rId4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73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6.xml"/><Relationship Id="rId5" Type="http://schemas.openxmlformats.org/officeDocument/2006/relationships/image" Target="../media/image3.jpeg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9.xml"/><Relationship Id="rId4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47.xml"/><Relationship Id="rId4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84.xml"/><Relationship Id="rId4" Type="http://schemas.openxmlformats.org/officeDocument/2006/relationships/image" Target="../media/image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0.xml"/><Relationship Id="rId4" Type="http://schemas.openxmlformats.org/officeDocument/2006/relationships/image" Target="../media/image1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64.xml"/><Relationship Id="rId4" Type="http://schemas.openxmlformats.org/officeDocument/2006/relationships/image" Target="../media/image1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1.xml"/><Relationship Id="rId4" Type="http://schemas.openxmlformats.org/officeDocument/2006/relationships/image" Target="../media/image1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9.xml"/><Relationship Id="rId4" Type="http://schemas.openxmlformats.org/officeDocument/2006/relationships/image" Target="../media/image1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77.xml"/><Relationship Id="rId4" Type="http://schemas.openxmlformats.org/officeDocument/2006/relationships/image" Target="../media/image1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0.xml"/><Relationship Id="rId4" Type="http://schemas.openxmlformats.org/officeDocument/2006/relationships/image" Target="../media/image1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56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62.xml"/><Relationship Id="rId4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.xml"/><Relationship Id="rId4" Type="http://schemas.openxmlformats.org/officeDocument/2006/relationships/image" Target="../media/image1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1.xml"/><Relationship Id="rId4" Type="http://schemas.openxmlformats.org/officeDocument/2006/relationships/image" Target="../media/image1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69.xml"/><Relationship Id="rId4" Type="http://schemas.openxmlformats.org/officeDocument/2006/relationships/image" Target="../media/image1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2.xml"/><Relationship Id="rId4" Type="http://schemas.openxmlformats.org/officeDocument/2006/relationships/image" Target="../media/image1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48.xml"/><Relationship Id="rId4" Type="http://schemas.openxmlformats.org/officeDocument/2006/relationships/image" Target="../media/image1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85.xml"/><Relationship Id="rId4" Type="http://schemas.openxmlformats.org/officeDocument/2006/relationships/image" Target="../media/image1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3.xml"/><Relationship Id="rId4" Type="http://schemas.openxmlformats.org/officeDocument/2006/relationships/image" Target="../media/image1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60.xml"/><Relationship Id="rId4" Type="http://schemas.openxmlformats.org/officeDocument/2006/relationships/image" Target="../media/image1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4.xml"/><Relationship Id="rId4" Type="http://schemas.openxmlformats.org/officeDocument/2006/relationships/image" Target="../media/image1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40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9.xml"/><Relationship Id="rId4" Type="http://schemas.openxmlformats.org/officeDocument/2006/relationships/image" Target="../media/image1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78.xml"/><Relationship Id="rId4" Type="http://schemas.openxmlformats.org/officeDocument/2006/relationships/image" Target="../media/image1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6.xml"/><Relationship Id="rId4" Type="http://schemas.openxmlformats.org/officeDocument/2006/relationships/image" Target="../media/image1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52.xml"/><Relationship Id="rId4" Type="http://schemas.openxmlformats.org/officeDocument/2006/relationships/image" Target="../media/image1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86.xml"/><Relationship Id="rId4" Type="http://schemas.openxmlformats.org/officeDocument/2006/relationships/image" Target="../media/image1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2.xml"/><Relationship Id="rId4" Type="http://schemas.openxmlformats.org/officeDocument/2006/relationships/image" Target="../media/image1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70.xml"/><Relationship Id="rId4" Type="http://schemas.openxmlformats.org/officeDocument/2006/relationships/image" Target="../media/image1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65.xml"/><Relationship Id="rId4" Type="http://schemas.openxmlformats.org/officeDocument/2006/relationships/image" Target="../media/image1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3.xml"/><Relationship Id="rId4" Type="http://schemas.openxmlformats.org/officeDocument/2006/relationships/image" Target="../media/image1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49.xml"/><Relationship Id="rId4" Type="http://schemas.openxmlformats.org/officeDocument/2006/relationships/image" Target="../media/image1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82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45.xml"/><Relationship Id="rId4" Type="http://schemas.openxmlformats.org/officeDocument/2006/relationships/image" Target="../media/image1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8.xml"/><Relationship Id="rId4" Type="http://schemas.openxmlformats.org/officeDocument/2006/relationships/image" Target="../media/image1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57.xml"/><Relationship Id="rId4" Type="http://schemas.openxmlformats.org/officeDocument/2006/relationships/image" Target="../media/image1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5.xml"/><Relationship Id="rId4" Type="http://schemas.openxmlformats.org/officeDocument/2006/relationships/image" Target="../media/image1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7.xml"/><Relationship Id="rId4" Type="http://schemas.openxmlformats.org/officeDocument/2006/relationships/image" Target="../media/image1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74.xml"/><Relationship Id="rId4" Type="http://schemas.openxmlformats.org/officeDocument/2006/relationships/image" Target="../media/image1.jpe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1.xml"/><Relationship Id="rId4" Type="http://schemas.openxmlformats.org/officeDocument/2006/relationships/image" Target="../media/image1.jpe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50.xml"/><Relationship Id="rId4" Type="http://schemas.openxmlformats.org/officeDocument/2006/relationships/image" Target="../media/image1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87.xml"/><Relationship Id="rId4" Type="http://schemas.openxmlformats.org/officeDocument/2006/relationships/image" Target="../media/image1.jpe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9.xml"/><Relationship Id="rId4" Type="http://schemas.openxmlformats.org/officeDocument/2006/relationships/image" Target="../media/image1.jpe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66.xml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76.xml"/><Relationship Id="rId4" Type="http://schemas.openxmlformats.org/officeDocument/2006/relationships/image" Target="../media/image1.jpe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4.xml"/><Relationship Id="rId4" Type="http://schemas.openxmlformats.org/officeDocument/2006/relationships/image" Target="../media/image1.jpe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41.xml"/><Relationship Id="rId4" Type="http://schemas.openxmlformats.org/officeDocument/2006/relationships/image" Target="../media/image1.jpe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79.xml"/><Relationship Id="rId4" Type="http://schemas.openxmlformats.org/officeDocument/2006/relationships/image" Target="../media/image1.jpe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2.xml"/><Relationship Id="rId4" Type="http://schemas.openxmlformats.org/officeDocument/2006/relationships/image" Target="../media/image1.jpe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58.xml"/><Relationship Id="rId4" Type="http://schemas.openxmlformats.org/officeDocument/2006/relationships/image" Target="../media/image1.jpe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6.xml"/><Relationship Id="rId4" Type="http://schemas.openxmlformats.org/officeDocument/2006/relationships/image" Target="../media/image1.jpe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3.xml"/><Relationship Id="rId4" Type="http://schemas.openxmlformats.org/officeDocument/2006/relationships/image" Target="../media/image1.jpe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71.xml"/><Relationship Id="rId4" Type="http://schemas.openxmlformats.org/officeDocument/2006/relationships/image" Target="../media/image1.jpe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5.xml"/><Relationship Id="rId4" Type="http://schemas.openxmlformats.org/officeDocument/2006/relationships/image" Target="../media/image1.jpe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9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51.xml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8.xml"/><Relationship Id="rId4" Type="http://schemas.openxmlformats.org/officeDocument/2006/relationships/image" Target="../media/image1.jpe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88.xml"/><Relationship Id="rId4" Type="http://schemas.openxmlformats.org/officeDocument/2006/relationships/image" Target="../media/image1.jpe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1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4.xml"/><Relationship Id="rId4" Type="http://schemas.openxmlformats.org/officeDocument/2006/relationships/image" Target="../media/image1.jpe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2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61.xml"/><Relationship Id="rId4" Type="http://schemas.openxmlformats.org/officeDocument/2006/relationships/image" Target="../media/image1.jpe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3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7.xml"/><Relationship Id="rId4" Type="http://schemas.openxmlformats.org/officeDocument/2006/relationships/image" Target="../media/image1.jpe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4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42.xml"/><Relationship Id="rId4" Type="http://schemas.openxmlformats.org/officeDocument/2006/relationships/image" Target="../media/image1.jpe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5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75.xml"/><Relationship Id="rId4" Type="http://schemas.openxmlformats.org/officeDocument/2006/relationships/image" Target="../media/image1.jpe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6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7.xml"/><Relationship Id="rId4" Type="http://schemas.openxmlformats.org/officeDocument/2006/relationships/image" Target="../media/image1.jpe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7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53.xml"/><Relationship Id="rId4" Type="http://schemas.openxmlformats.org/officeDocument/2006/relationships/image" Target="../media/image1.jpe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8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89.xml"/><Relationship Id="rId4" Type="http://schemas.openxmlformats.org/officeDocument/2006/relationships/image" Target="../media/image1.jpe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9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4.xml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54.xml"/><Relationship Id="rId4" Type="http://schemas.openxmlformats.org/officeDocument/2006/relationships/image" Target="../media/image1.jpe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0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67.xml"/><Relationship Id="rId4" Type="http://schemas.openxmlformats.org/officeDocument/2006/relationships/image" Target="../media/image1.jpe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1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8.xml"/><Relationship Id="rId4" Type="http://schemas.openxmlformats.org/officeDocument/2006/relationships/image" Target="../media/image1.jpe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2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43.xml"/><Relationship Id="rId4" Type="http://schemas.openxmlformats.org/officeDocument/2006/relationships/image" Target="../media/image1.jpe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3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80.xml"/><Relationship Id="rId5" Type="http://schemas.openxmlformats.org/officeDocument/2006/relationships/image" Target="../media/image4.jpeg"/><Relationship Id="rId4" Type="http://schemas.openxmlformats.org/officeDocument/2006/relationships/image" Target="../media/image1.jpe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4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5.xml"/><Relationship Id="rId4" Type="http://schemas.openxmlformats.org/officeDocument/2006/relationships/image" Target="../media/image1.jpe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5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59.xml"/><Relationship Id="rId4" Type="http://schemas.openxmlformats.org/officeDocument/2006/relationships/image" Target="../media/image1.jpe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6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44.xml"/><Relationship Id="rId4" Type="http://schemas.openxmlformats.org/officeDocument/2006/relationships/image" Target="../media/image1.jpe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7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5.xml"/><Relationship Id="rId4" Type="http://schemas.openxmlformats.org/officeDocument/2006/relationships/image" Target="../media/image1.jpe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8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72.xml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>
            <a:spLocks noGrp="1"/>
          </p:cNvSpPr>
          <p:nvPr>
            <p:ph idx="1"/>
          </p:nvPr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00000"/>
              </a:lnSpc>
              <a:spcBef>
                <a:spcPts val="1502"/>
              </a:spcBef>
              <a:buNone/>
            </a:pPr>
            <a:r>
              <a:t/>
            </a:r>
            <a:br/>
            <a:endParaRPr lang="zh-CN" altLang="en-US"/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00113" y="900112"/>
            <a:ext cx="7345362" cy="228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标题 2"/>
          <p:cNvSpPr>
            <a:spLocks/>
          </p:cNvSpPr>
          <p:nvPr/>
        </p:nvSpPr>
        <p:spPr bwMode="auto">
          <a:xfrm>
            <a:off x="500063" y="3708400"/>
            <a:ext cx="8143875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latinLnBrk="1" hangingPunct="0">
              <a:spcBef>
                <a:spcPts val="3000"/>
              </a:spcBef>
            </a:pPr>
            <a:r>
              <a:rPr lang="zh-CN" altLang="en-US" sz="6000" dirty="0">
                <a:ea typeface="方正大黑简体" pitchFamily="65" charset="-122"/>
              </a:rPr>
              <a:t>语文</a:t>
            </a:r>
            <a:r>
              <a:rPr lang="en-US" altLang="zh-CN" sz="6000" dirty="0" smtClean="0">
                <a:ea typeface="方正大黑简体" pitchFamily="65" charset="-122"/>
              </a:rPr>
              <a:t>·</a:t>
            </a:r>
            <a:r>
              <a:rPr lang="zh-CN" altLang="en-US" sz="6000" dirty="0" smtClean="0">
                <a:ea typeface="方正大黑简体" pitchFamily="65" charset="-122"/>
              </a:rPr>
              <a:t>高一必修</a:t>
            </a:r>
            <a:r>
              <a:rPr lang="en-US" altLang="zh-CN" sz="6000" dirty="0" smtClean="0">
                <a:ea typeface="方正大黑简体" pitchFamily="65" charset="-122"/>
              </a:rPr>
              <a:t>2</a:t>
            </a:r>
            <a:r>
              <a:rPr lang="zh-CN" altLang="en-US" sz="6000" dirty="0" smtClean="0">
                <a:ea typeface="方正大黑简体" pitchFamily="65" charset="-122"/>
              </a:rPr>
              <a:t>人教</a:t>
            </a:r>
            <a:endParaRPr lang="en-US" altLang="zh-CN" sz="6000" dirty="0">
              <a:ea typeface="方正大黑简体" pitchFamily="65" charset="-122"/>
            </a:endParaRPr>
          </a:p>
          <a:p>
            <a:pPr algn="ctr" eaLnBrk="0" latinLnBrk="1" hangingPunct="0">
              <a:spcBef>
                <a:spcPts val="3000"/>
              </a:spcBef>
            </a:pPr>
            <a:r>
              <a:rPr lang="zh-CN" altLang="en-US" sz="6000" dirty="0" smtClean="0">
                <a:ea typeface="方正大黑简体" pitchFamily="65" charset="-122"/>
              </a:rPr>
              <a:t>第</a:t>
            </a:r>
            <a:r>
              <a:rPr lang="en-US" altLang="zh-CN" sz="6000" dirty="0" smtClean="0">
                <a:ea typeface="方正大黑简体" pitchFamily="65" charset="-122"/>
              </a:rPr>
              <a:t>8</a:t>
            </a:r>
            <a:r>
              <a:rPr lang="zh-CN" altLang="en-US" sz="6000" dirty="0" smtClean="0">
                <a:ea typeface="方正大黑简体" pitchFamily="65" charset="-122"/>
              </a:rPr>
              <a:t>套</a:t>
            </a:r>
            <a:endParaRPr lang="zh-CN" altLang="en-US" sz="4400" dirty="0">
              <a:latin typeface="Calibri" pitchFamily="34" charset="0"/>
            </a:endParaRPr>
          </a:p>
        </p:txBody>
      </p:sp>
    </p:spTree>
    <p:custDataLst>
      <p:custData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索项目,安装用于石油和天然气的管道等设施。 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(选自《新民晚报》)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030624"/>
            <a:ext cx="8316000" cy="30893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1.下面有关“下水机器人”的表述,不符合原文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意思的一项是</a:t>
            </a:r>
            <a:r>
              <a:rPr lang="zh-CN" altLang="en-US" sz="2350" kern="0" spc="654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 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　    )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4610448"/>
            <a:ext cx="8316000" cy="15095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A.在海洋研究、水下探测和执行搜救中下水机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器人常常发挥着重要的作用。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B.下水机器人多数依赖于螺旋桨的驱动,遇到海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浪和暗涌的冲击时往往无能为力,难以正常工作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3534336"/>
            <a:ext cx="8316000" cy="2585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C.下水机器人下水工作时,它的螺旋桨会掀起大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量的碎石,致使操作人员的能见度受到影响,工作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难度加大。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D.下水机器人在水下执行任务时,也会在地域方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面受到一定的限制。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2.有关“世界最大水下步行机器人‘龙虾’”的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表述,不正确的一项是</a:t>
            </a:r>
            <a:r>
              <a:rPr lang="zh-CN" altLang="en-US" sz="2350" kern="0" spc="654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 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　    )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4419648"/>
            <a:ext cx="8316000" cy="17003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A.世界最大水下步行机器人“龙虾”是由韩国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海洋科学与科技研究所的研究人员研发的。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B.世界最大水下步行机器人“龙虾” 以螃蟹和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龙虾为原型,个头跟一辆Smart汽车不相上下,重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量为600公斤,外壳足以对抗强劲的压力。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3534336"/>
            <a:ext cx="8316000" cy="2585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C.世界最大水下步行机器人“龙虾”具有流线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型的外壳和巧妙的平衡系统,可以通过调整姿势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把受猛烈的海浪冲击的影响减少到最小。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D. 研究人员利用电脑模拟技术,让“龙虾”可以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通过位置的变化,减小阻力,加大向上托举的力量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3534336"/>
            <a:ext cx="8316000" cy="2585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3.根据原文内容,下列理解和分析不正确的一项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是</a:t>
            </a:r>
            <a:r>
              <a:rPr lang="zh-CN" altLang="en-US" sz="2350" kern="0" spc="654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 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　    )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5114160"/>
            <a:ext cx="8316000" cy="10058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A.世界最大水下步行机器人“龙虾”有 6条腿、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30个强劲有力的关节,能够在猛烈的海浪冲击下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保持身体的平衡。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B.“龙虾”配备有10台光学摄影机和一部能扫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描到200米以外情况的长距离声呐,这便于“龙虾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”在水下黑暗的环境下工作。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5114160"/>
            <a:ext cx="8316000" cy="10058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C. “龙虾”在水下最长可以工作上24小时,可以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将下水机器人取而代之。“龙虾”所使用的能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源已经摆脱了电缆。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D.“龙虾”的首次真正的实验在韩国的沿海地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区,届时“龙虾” 将接受速度每秒1.5米的海浪考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验,帮助科研人员探索历史遗迹和其他残骸。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5114160"/>
            <a:ext cx="8316000" cy="10058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二、古诗文阅读(36分)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(一)文言文阅读(19分)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阅读下面的文言文,完成4~7题。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030624"/>
            <a:ext cx="8316000" cy="30893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郑太字公业,河南开封人,司农众之曾孙也。少有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才略。灵帝末,知天下将乱,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阴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交结豪杰。家富于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财,有田四百顷,而食常不足,名闻山东。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5304960"/>
            <a:ext cx="8316000" cy="8150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初举孝廉,三府辟,公车征,皆不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就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。及大将军何进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辅政,征用名士,以公业为尚书侍郎,迁侍御史。进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将诛阉官,欲召并州牧董卓为助。公业谓进曰: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“董卓强忍寡义,志欲无厌。若借之朝政,授以大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事。将恣凶欲,必危朝廷。明公以亲德之重,据阿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衡之权,秉意独断,诛除有罪,诚不宜假卓以为资援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也。且事留变生,殷鉴不远。”又为陈时务之所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急数事。进不能用,乃弃官去。谓颍川人荀攸曰: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“何公未易辅也。”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进寻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见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害,卓果作乱。公业等与侍中伍琼、卓长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史何颙共说卓,以袁绍为勃海太守,以发山东之谋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。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及义兵起卓乃会公卿议大发卒讨之群僚莫敢</a:t>
            </a:r>
            <a:r>
              <a:t/>
            </a:r>
            <a:br/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忤旨公业恐其众多益横凶强难制独曰夫政在德</a:t>
            </a:r>
            <a:r>
              <a:t/>
            </a:r>
            <a:br/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不在众也。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卓不悦,曰:“如卿此言,兵为无用邪?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2014~2015学年</a:t>
            </a:r>
            <a:r>
              <a:rPr lang="zh-CN" altLang="en-US" sz="3181" kern="0" spc="3117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 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创新卷(八)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86198"/>
            <a:ext cx="8316000" cy="39338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编审:本报语文研究中心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071510"/>
            <a:ext cx="8316000" cy="30484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说明:1.考试范围为必修2第四单元。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3956822"/>
            <a:ext cx="8316000" cy="21631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　　2.考试时间150分钟,满分150分。</a:t>
            </a:r>
            <a:endParaRPr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540000" y="4842134"/>
            <a:ext cx="8316000" cy="12778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第Ⅰ卷　阅读题</a:t>
            </a:r>
            <a:endParaRPr lang="zh-CN" altLang="en-US"/>
          </a:p>
        </p:txBody>
      </p:sp>
      <p:pic>
        <p:nvPicPr>
          <p:cNvPr id="7" name="图片 7" descr="textimage0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4051" y="1330890"/>
            <a:ext cx="783999" cy="611519"/>
          </a:xfrm>
          <a:prstGeom prst="rect">
            <a:avLst/>
          </a:prstGeom>
        </p:spPr>
      </p:pic>
    </p:spTree>
    <p:custDataLst>
      <p:custData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”公业惧,乃诡词更对曰:“非谓无用,以为山东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不足加大兵耳。如有不信,试为明公略陈其要。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今山东合谋,州郡连结,人庶相动,非不强盛,然光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武以来,中国无警,百姓优逸,忘战日久。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仲尼有</a:t>
            </a:r>
            <a:r>
              <a:t/>
            </a:r>
            <a:br/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言:‘不教人战,是谓弃之。’其众虽多,不能为</a:t>
            </a:r>
            <a:r>
              <a:t/>
            </a:r>
            <a:br/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害。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明公出自西州,少为国将,闲习军事,数践战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场,名振当世,人怀慑服。若其所陈少有可采,无事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征兵以惊天下,使患役之民相聚为非,弃德恃众,自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亏威重。”卓乃悦,以公业为将军,使统诸军讨击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关东。或说卓曰:“郑公业智略过人,而结谋外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寇,今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资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之士马,就其党与,窃为明公惧之。”卓乃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收还其兵,留拜议郎。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4923360"/>
            <a:ext cx="8316000" cy="11966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卓既迁都长安,天下饥乱,士大夫多不得其命。而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公业家有余资,日引宾客高会倡乐,所赡救者甚众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。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乃与何颙、荀攸共谋杀卓。事泄,颙等被执,公</a:t>
            </a:r>
            <a:r>
              <a:t/>
            </a:r>
            <a:br/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业脱身自武关走,东归袁术。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术上以为扬州刺。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未至官,道卒,年四十一。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4228848"/>
            <a:ext cx="8316000" cy="18911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(选自《后汉书·列传第六十》,有删节)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5114160"/>
            <a:ext cx="8316000" cy="10058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4.对下列句子中加点词的解释,不正确的一项是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(3分)</a:t>
            </a:r>
            <a:r>
              <a:rPr lang="zh-CN" altLang="en-US" sz="2350" kern="0" spc="654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 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　    )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A.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阴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交结豪杰　　　　　　阴:暗地里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030624"/>
            <a:ext cx="8316000" cy="30893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B.公车征,皆不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就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　　就:就任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3915936"/>
            <a:ext cx="8316000" cy="22040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C.进寻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见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害　　见:看到</a:t>
            </a:r>
            <a:endParaRPr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540000" y="4801248"/>
            <a:ext cx="8316000" cy="13187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D.今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资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之士马　　资:供给,资助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5.下列文句中,断句正确的一项是(3分)</a:t>
            </a:r>
            <a:r>
              <a:rPr lang="zh-CN" altLang="en-US" sz="2350" kern="0" spc="654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 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　    )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A.及义兵起/卓乃会公卿议/大发卒讨之/群僚莫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敢忤旨/公业恐其众多益横/凶强难制/独曰/夫政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在德/不在众也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4419648"/>
            <a:ext cx="8316000" cy="17003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B.及义兵起/卓乃会公卿议/大发卒讨之群/僚莫敢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忤旨/公业恐其众多益横/凶强难制/独曰/夫政在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德/不在众也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C.及义兵起/卓乃会公卿议/大发卒讨之/群僚莫敢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忤/旨公业恐其众多益横/凶强难制/独曰/夫政在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德/不在众也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4419648"/>
            <a:ext cx="8316000" cy="17003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D.及义兵起/卓乃会公卿议/大发卒讨之/群僚莫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敢忤/旨公业恐其众多益横凶/强难制/独曰/夫政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在德/不在众也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6.下列对原文有关内容的概括和分析,不正确的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一项是(3分)</a:t>
            </a:r>
            <a:r>
              <a:rPr lang="zh-CN" altLang="en-US" sz="2350" kern="0" spc="654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 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　    )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725136"/>
            <a:ext cx="8316000" cy="23948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A.郑太年轻时有才略, 灵帝末年,郑太知道天下会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乱起来,暗暗地交结豪杰。当时他名声很大,山东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一带都知道他。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B.郑太被推举为孝廉,他没有去就任,在大将军何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进辅政后,他做了尚书侍郎,并升侍御史。他向何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进进言,但不被何进采纳,于是他弃官而走。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3534336"/>
            <a:ext cx="8316000" cy="2585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C.郑太担心董卓的兵多了,就会变得更加骄横,于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是编造了一番假话,讨得董卓欢心,并担任将军,统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率各军讨击关东。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D.郑太智谋才略过人,又与外寇结谋,直接引起了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董卓的怀疑,于是董卓收还了给郑公业的军队,任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他为议郎。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3534336"/>
            <a:ext cx="8316000" cy="2585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7.把文中画横线的句子翻译成现代汉语。(10分)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4419648"/>
            <a:ext cx="8316000" cy="17003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(1)仲尼有言:“不教人战,是谓弃之。”其众虽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多,不能为害。(5分)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译文: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    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(2)乃与何颙、荀攸共谋杀卓。事泄,颙等被执,公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业脱身自武关走,东归袁术。(5分)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725136"/>
            <a:ext cx="8316000" cy="23948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译文: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    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4610448"/>
            <a:ext cx="8316000" cy="15095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(二)古代诗歌阅读(11分)</a:t>
            </a:r>
            <a:endParaRPr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540000" y="5495760"/>
            <a:ext cx="8316000" cy="6242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阅读下面这首词,完成8~9题。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甲　必考题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一、现代文阅读(9分,每小题3分)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030624"/>
            <a:ext cx="8316000" cy="30893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阅读下面的文字,完成1~3题。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3915936"/>
            <a:ext cx="8316000" cy="22040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世界最大的水下步行机器人</a:t>
            </a:r>
            <a:endParaRPr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540000" y="4801248"/>
            <a:ext cx="8316000" cy="13187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李忠东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御　街　行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范仲淹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030624"/>
            <a:ext cx="8316000" cy="30893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纷纷坠叶飘香砌。夜寂静,寒声碎。真珠帘卷玉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楼空,天淡银河垂地。年年今夜,月华如练,长是人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千里。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5304960"/>
            <a:ext cx="8316000" cy="8150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愁肠已断无由醉,酒未到,先成泪。残灯明灭枕头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欹</a:t>
            </a:r>
            <a:r>
              <a:rPr lang="zh-CN" altLang="en-US" sz="2262" kern="0" baseline="5900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①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,谙尽孤眠滋味。都来</a:t>
            </a:r>
            <a:r>
              <a:rPr lang="zh-CN" altLang="en-US" sz="2262" kern="0" baseline="5900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②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此事,眉间心上,无计相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回避。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【注】①欹(qī):倾斜。②都来:算来。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725136"/>
            <a:ext cx="8316000" cy="23948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8.这首词表达了词人怎样的感情?“年年今夜,月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华如练,长是人千里”一句对表达这种情感有什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么作用?(5分)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答: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    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9.历来评词者都认为本词情景交融。请结合全词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内容做简要分析。(6分)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725136"/>
            <a:ext cx="8316000" cy="23948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答: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    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4610448"/>
            <a:ext cx="8316000" cy="15095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(三)名篇名句默写(6分)</a:t>
            </a:r>
            <a:endParaRPr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540000" y="5495760"/>
            <a:ext cx="8316000" cy="6242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10.补写出下列名篇名句中的空缺部分。(6分)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(1)陶渊明在《归园田居》中表达对自己弃官归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田的评价的诗句是: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　　　　　　    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,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　　　　    </a:t>
            </a:r>
            <a:r>
              <a:t/>
            </a:r>
            <a:br/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　    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3534336"/>
            <a:ext cx="8316000" cy="2585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(2)王羲之在《兰亭集序》中表达生死观的是这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两句: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　　　　　　    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,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　　　　　　    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5114160"/>
            <a:ext cx="8316000" cy="10058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(3)苏轼作《赤壁赋》,开篇描绘月出的句子是: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    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　　　　　    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,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　　　　　　    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乙　选考题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030624"/>
            <a:ext cx="8316000" cy="30893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请考生在第三、四两大题中选定其中一大题作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答。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4610448"/>
            <a:ext cx="8316000" cy="15095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三、文学类文本阅读(25分)</a:t>
            </a:r>
            <a:endParaRPr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540000" y="5495760"/>
            <a:ext cx="8316000" cy="6242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11.阅读下面的文字,完成(1)~(4)题。(25分)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白　玉　镯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禾刀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030624"/>
            <a:ext cx="8316000" cy="30893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她本来在玉器行的柜台前看下一副镯子,伸手指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给老板问多少钱,没想到老板反倒看上了她戴在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手腕上的一只白玉镯,眼睛里顿时放出奇异的光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彩,问:“你这镯子从哪儿买的?” 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她觉出老板的反常,马上意识到自己的这只白玉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镯可能非同凡响,但她故意装作平静地说:“随便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在地摊上买的,五十元一只。”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3534336"/>
            <a:ext cx="8316000" cy="2585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老板“哦”了一声,表情带着失望,又仿佛不相信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的样子。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5114160"/>
            <a:ext cx="8316000" cy="10058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其实她心里早有种隐约的预感。这只白玉镯是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她家祖传下来的。她十岁的时候,她妈给她戴上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去的,说是辟邪。那时她老生病,也奇怪,自从戴上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这只白玉镯之后就很少生病了,所以她一直戴着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。后来遇上一个看手相的,也说她这镯子值钱。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4228848"/>
            <a:ext cx="8316000" cy="18911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从玉器店出来,她抑制不住内心的激动。在这之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前,她曾上网查过,没查出实质性的内容,只是查到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几个文物单位的电话,一直没勇气打。这时,她终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于按捺不住,战战兢兢地打通了本市文物局的电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话,语无伦次地说了她的情况。对方说,你过来吧,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我们看了实物才能确定。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4228848"/>
            <a:ext cx="8316000" cy="18911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马上打了辆出租车,她去了文物局。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5114160"/>
            <a:ext cx="8316000" cy="10058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文物局的一位老专家接待了她,拿着放大镜照着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镯子研究了好一会儿,连声赞叹道:“宝物啊,真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是难得一见的宝物!”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她问:“很值钱是吗?”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725136"/>
            <a:ext cx="8316000" cy="23948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老专家说:“虽然我还不能说出它的来龙去脉,但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就是这巧夺天工的制作手段也足令人叹为观止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了!”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 ①下水机器人在海洋研究、水下探测和执行搜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救时发挥着重要的作用,但是由于它们多数依赖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于螺旋桨的驱动,遇到猛烈海浪和强劲暗涌的冲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击时往往无能为力,难以正常工作。而且螺旋桨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会掀起大量的碎石,使操作人员的能见度受到影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响。另外,它们能够开展水下作业的地方也受到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一定的限制。 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“有什么特别吗?”她一直觉得这只镯子很普通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“你看——”老专家说着,把放大镜递给她,“这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上面对称有两个小孔,细如发丝,孔内还有一弯月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牙。这技术,别说是古代,就是运用现代的高科技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也未必能做得到!”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她透过放大镜仔细地看,真的,镯子上果然有两个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细小的孔。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她迫不及待地问:“那能值多少钱?”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725136"/>
            <a:ext cx="8316000" cy="23948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老专家有些为难,说:“我们这里设备比较落后,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暂时还不好判断。如果你相信我,可以把它取下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来,我亲自带到北京,请那里的专家进一步鉴定一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下才能确认。”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她犹豫了半晌,决定还是相信老专家,这么珍贵的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东西,自己这双凡眼,怕是这辈子也识不出来。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725136"/>
            <a:ext cx="8316000" cy="23948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但很快她发现了一个问题。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4610448"/>
            <a:ext cx="8316000" cy="15095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镯子和手腕的间隙太少,无法脱过手掌;老专家也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帮忙尝试了几回,均告失败。原来,这只镯子的直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径较小,在她十岁时可轻松戴上去,可随着身体慢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慢成长,胳膊和手掌都已长粗长大,镯子紧紧地扣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在手腕上,根本取不下来。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3534336"/>
            <a:ext cx="8316000" cy="2585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无奈,她只能带着遗憾离开了文物局。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4419648"/>
            <a:ext cx="8316000" cy="17003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她尝试过很多办法,抹油,涂肥皂水,甚至像旧社会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女人缠脚那样用纱布把手裹起来。裹了好多天,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实在疼痛难忍了,解开纱布,手掌非但没小,反而肿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得更大了。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后来,她开始节食,每天只吃一顿稀饭、一个馒头,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油水纯粹戒了。持续了一个多月,身上瘦了将近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二十斤,走起路来轻飘飘的,仿佛一阵大风就能将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她刮倒。然而手上的变化却微乎其微,镯子还是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取不下来。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最后,她来到了医院。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030624"/>
            <a:ext cx="8316000" cy="30893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医生似乎很专业,熟悉骨骼的结构,让她在剧痛中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把手镯推过腕骨,但最终还是没取下来,反而卡得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更紧了,深深地勒在皮肉里。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5304960"/>
            <a:ext cx="8316000" cy="8150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希望再次破灭。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她几乎是哀求地说:“大夫,再想想办法吧,这样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太疼了!”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医生很人道地说:“那就再推回原位吧。你已成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人了,完全没必要担心它会影响你的骨骼生长。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”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5114160"/>
            <a:ext cx="8316000" cy="10058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“不!”她几乎是喊出来的──好歹这是一个进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步。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之后的几天里,她的手腕一直疼痛不止,而且是越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来越疼,向上疼到手臂上,向下疼到手指尖。大概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是由于压迫住血管,手掌渐感麻木,几乎什么也干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不成。她只好又来到医院。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5114160"/>
            <a:ext cx="8316000" cy="10058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医生给她检查完,说:“问题很严重,现在你必须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做出选择,第一,把镯子推回原位;第二,打破镯子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。否则,你手上的血管和神经将会坏死,后果不堪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设想!”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3534336"/>
            <a:ext cx="8316000" cy="2585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她抱着最后一线希望说:“大夫,请你还是再想想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其他办法吧,我就想把它取下来!”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5114160"/>
            <a:ext cx="8316000" cy="10058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医生很生气地说:“那只能敲碎你的拇指和小指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的骨关节,除此之外再没有其他办法。”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她咬了咬牙,下定决心,说:“行,我同意!”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030624"/>
            <a:ext cx="8316000" cy="30893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手术很快完成了。她的手指骨关节被敲碎了,镯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子终于被取了下来。医生给她的手上打了钢板,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说这样有助于骨骼定型,但是彻底愈合是不可能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的了。不过,只要不干重活,这只手应该不会有什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 ②为了克服这些难题,韩国海洋科学与科技研究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所的研究人员从节肢动物得到启示,以螃蟹和龙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虾为原型,通过两年的努力攻关,研发出个头跟一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辆Smart汽车不相上下的世界最大水下步行机器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人“龙虾”。它的整体重量为600公斤,外壳足以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对抗强劲的压力。 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么问题。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说是六周后才能取掉钢板,然后拍片确定下一步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的治疗计划,但她实在等不下去了。输了几天液,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就去了文物局找到那位老专家。老专家很兴奋,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当天下午就订了机票,飞往了北京。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5114160"/>
            <a:ext cx="8316000" cy="10058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北京的专家通过一番鉴定,给这只白玉镯初步估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了一个市场价:应不低于五万元。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什么?她以为自己听错了。自己受了那么多的罪,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甚至连手也搭上了,怎么只值五万元?这太离谱了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吧!仅仅是为了取下镯子,她在医院就花掉三万多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呢!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5114160"/>
            <a:ext cx="8316000" cy="10058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她不甘心地说:“不会吧,请你们再仔细看看!”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专家们说:“其实这只镯子是很普通的</a:t>
            </a:r>
            <a:r>
              <a:rPr lang="zh-CN" altLang="en-US" sz="3004" kern="0" dirty="0" smtClean="0">
                <a:solidFill>
                  <a:srgbClr val="000000"/>
                </a:solidFill>
                <a:latin typeface="黑体" pitchFamily="65" charset="-122"/>
                <a:ea typeface="方正宋黑_GBK" pitchFamily="65" charset="-122"/>
              </a:rPr>
              <a:t>……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”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她赶忙提醒说:“那上面有两个很细很细的小孔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呢!”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725136"/>
            <a:ext cx="8316000" cy="23948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“是的,”专家们说,“它的价值所在就是这两个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小孔,暗藏着一个机关。”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5304960"/>
            <a:ext cx="8316000" cy="8150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“机关?”她疑惑了。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这时,一位专家拿起镯子,用两根纤细的钢针捅入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两个孔;另一位专家两手抓住镯子,轻轻一拉,镯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子分成两个半圆;然后再合上,将钢针拔出,镯子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又合成一个整体了。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4228848"/>
            <a:ext cx="8316000" cy="18911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她看着,差点晕了过去。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5114160"/>
            <a:ext cx="8316000" cy="10058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(选自《意林》2011年第10期)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(1)下列对文章的理解与分析,不恰当的两项是(5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分)</a:t>
            </a:r>
            <a:r>
              <a:rPr lang="zh-CN" altLang="en-US" sz="2350" kern="0" spc="654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 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　    )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A.白玉镯是她家祖传下来的,戴上白玉镯能辟邪,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很少生病。看手相的,玉器行的老板也都认为她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这镯子很值钱,这充分说明白玉镯是无价之宝。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5114160"/>
            <a:ext cx="8316000" cy="10058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B.小说采用了层层铺垫的手法展开情节,玉器行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的老板看上她的白玉镯为她到文物局去做鉴定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做下铺垫,文物局老专家说不清白玉镯的来龙去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脉和价值为她去北京做鉴定做下铺垫。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3534336"/>
            <a:ext cx="8316000" cy="2585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C.小说以白玉镯为线索,塑造了一个过于看重白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玉镯的价值,而不惜敲碎自己的指骨关节,取下手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腕上的玉镯的女子形象,这一利令智昏的行为让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人不可理解。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D.她来到医院,请求医生把白玉镯从手腕上取下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来,起先医生把手镯推过腕骨,但手镯并没有取下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来,最终她宁愿敲碎指骨关节,取下白玉镯,说明她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有着坚强的意志和忍耐力。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5114160"/>
            <a:ext cx="8316000" cy="10058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E.小说的结尾北京专家的鉴定结果是白玉镯应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不低于五万元,这个市场价令“她”难以接受,她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想不到自己付出如此大的代价换来的竟是这样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的结果。这种出人意料的结尾极富有艺术感染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力。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4228848"/>
            <a:ext cx="8316000" cy="18911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(2)请用简洁的语言概括小说的情节。(6分)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5114160"/>
            <a:ext cx="8316000" cy="10058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答: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    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(3)小说中,她为取下白玉镯想了哪些办法?文章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为什么用大量的笔墨去写她想方设法从手腕上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取下白玉镯?(6分)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3534336"/>
            <a:ext cx="8316000" cy="2585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答: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    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4419648"/>
            <a:ext cx="8316000" cy="17003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(4)小说结尾,专家们说:“其实这只镯子是很普通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的</a:t>
            </a:r>
            <a:r>
              <a:rPr lang="zh-CN" altLang="en-US" sz="3004" kern="0" dirty="0" smtClean="0">
                <a:solidFill>
                  <a:srgbClr val="000000"/>
                </a:solidFill>
                <a:latin typeface="黑体" pitchFamily="65" charset="-122"/>
                <a:ea typeface="方正宋黑_GBK" pitchFamily="65" charset="-122"/>
              </a:rPr>
              <a:t>……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”对于这一说法,我们可以在小说中找到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若干暗示,请结合文本简要分析。(8分)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答: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    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030624"/>
            <a:ext cx="8316000" cy="30893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四、实用类文本阅读(25分)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3915936"/>
            <a:ext cx="8316000" cy="22040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12.阅读下面的文字,完成(1)~(4)题。(25分)</a:t>
            </a:r>
            <a:endParaRPr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540000" y="4801248"/>
            <a:ext cx="8316000" cy="13187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三 次 画 像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 ③为了使“龙虾”即使在猛烈的海浪冲击下也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能保持平衡,研究团体利用电脑模拟技术,为它打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造了一个流线型的外壳和巧妙的平衡系统,可以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通过调整姿势把影响减少到最小。在“龙虾”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的6条腿上,有30个强劲有力的关节,其中两条前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腿比其他腿更为灵活。能在强大水流中低下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“头”,翘起“臀”,迎着水流前进。 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巴金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①不久前画家俞云阶来看我,高兴地告诉我,他的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问题解决了。我也替他高兴。我知道他讲的是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给划为“右派分子”的错案现在得到了平反。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他愉快地谈他的计划,他打算做不少的工作。我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觉得他还有雄心壮志,他是一个一直往前看的人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。送走他后,我还在想他的事情。去年九月香港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《文汇报》的《百花周刊》上发表了他的短文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《三次为巴金画像》。他讲的是我和他之间跟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画像分不开的友谊。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4228848"/>
            <a:ext cx="8316000" cy="18911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②一九五五年十月的一天,当时中国美术家协会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上海分会的负责人赖少其说要介绍一位画家来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给我画像。这是我第一次看见他。我记得就在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我楼下的客厅里,他花了四个半天吧,我坐在椅子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上打瞌睡,一点不觉得麻烦。油画完成了,我感谢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他,把画挂在我的工作室的墙壁上。说实话,我并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不喜欢这幅画像,但这只能怪我自己拿着书在打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瞌睡嘛。对他本人,我倒有好感。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③以后我似乎就没有再看见他了。但是那幅油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画像还挂在我的工作室里,直到文革开始,我等待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造反派来抄家时,才把它取下,没有让造反派看见,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因此它也给保存下来了。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4228848"/>
            <a:ext cx="8316000" cy="18911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④前年(一九七七)五月二十三日,我出席上海文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艺界的座谈会,在友谊电影院门口遇见他,我高兴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地同他握手,他亲切地微笑道:“我再给你画一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次,好不好?”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⑤座谈会后,他有一天到我家来做客,他提出要再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为我画一次像。我同意了。他还说:“你还是穿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这件蓝布上衣,连胡子也不要刮。”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5114160"/>
            <a:ext cx="8316000" cy="10058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⑥我按照约定的时间到他的家。坐了一个半小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时,画完成了。那天是六月四日,他说:“就写五·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二三吧。”一个星期后他夫妇俩把油画像给我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送来了,我们把这幅新画挂在我那间封闭了十年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、两个月前才开锁的工作室的墙壁上。他看了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看画,解释道:“你这是在五·二三座谈会上控诉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‘四人帮’的罪行。”我觉得他说得好。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⑦这幅画像在我家里已经挂了将近两年,朋友们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见它都说不像,说是脸长了些,人瘦了些。可是我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觉得它表现了我当时的精神状态,我在控诉。但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他似乎有不同的看法,过了几个月他又来向我建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议,要给我再画一幅肖像,要画出一个焕发青春的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老作家来。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⑧他的画完成了,送到肖像画展览会去了。我向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他道贺,可是我仍然说,我更喜欢第二幅油画头像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。可我祝贺他成功地画出了他自己的精神状态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。他画的不一定就是我,更多的应当是他自己。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我不过是画家的题材,在画面上活动的是画家的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雄心壮志,他对我们这个时代、对社会主义祖国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的深厚感情。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⑨那天云阶同志走后,我关上大门,在院子里散步,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还在想他的事情。两年来同他的接触中我一直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没有感觉到一九五七年给他投下的阴影,我始终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把第三次肖像画上的笑容看作他自己衷心愉快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的欢笑。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4923360"/>
            <a:ext cx="8316000" cy="11966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(选自巴金《随想录》,有删改)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(1)下列对作品的分析和概括,不正确的两项是(5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分)</a:t>
            </a:r>
            <a:r>
              <a:rPr lang="zh-CN" altLang="en-US" sz="2350" kern="0" spc="654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 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　    )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A.作者不喜欢画家第一次所画的像,其原因在于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初次相识时,两人交情尚浅,作者对画家也没有什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么好感。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5114160"/>
            <a:ext cx="8316000" cy="10058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B.⑤⑥段中,画家要作者穿上文艺座谈会时的衣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 ④研究人员根据螃蟹在猛烈的海浪中伸出两只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螯让身体保持平衡的原理,让“龙虾”可以通过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位置的变化,减小阻力,加大向上托举的力量。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“龙虾”能够轻而易举地抓取物体,存放到储藏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箱内。为了便于在黑暗的环境下工作,它配备10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台光学摄影机和一部能扫描到200米以外情况的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长距离声呐,其中还有通过反射声波在浑浊海水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服来画像,并将画像的时间写成座谈会的日期,意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在强调画的特定意义。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C.画家三次为作者所画的画像,其实描摹出的都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并非作者巴金其人,而全然只是画家自己最真实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的写照。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5114160"/>
            <a:ext cx="8316000" cy="10058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D.尽管第二次的画像朋友们说并不像作者,但作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者却说“更喜欢”,这是因为这幅画画出了作者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当时的精神状态。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E.这篇散文的构思颇具匠心,作者在叙事过程中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采用插叙的手法,使不同历史时空中的事件交错,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丰富了文章内容。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5114160"/>
            <a:ext cx="8316000" cy="10058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(2)画家俞云阶是个怎样的人?(6分)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答: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    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(3)作者为何要以“三次画像”为题?(6分)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030624"/>
            <a:ext cx="8316000" cy="30893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答: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    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3915936"/>
            <a:ext cx="8316000" cy="22040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(4)俞云阶为巴金第三次画像,巴金为何说“他成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功地画出了他自己的精神状态”?(8分)</a:t>
            </a:r>
            <a:endParaRPr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540000" y="5495760"/>
            <a:ext cx="8316000" cy="6242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答: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    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第Ⅱ卷　表达题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五、语言文字运用(20分)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030624"/>
            <a:ext cx="8316000" cy="30893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13.下列各句中,加点的成语使用恰当的一项是(3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分)</a:t>
            </a:r>
            <a:r>
              <a:rPr lang="zh-CN" altLang="en-US" sz="2350" kern="0" spc="654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 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　    )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4610448"/>
            <a:ext cx="8316000" cy="15095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A.被誉为“最后的儒家”的国学大师梁漱溟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汗</a:t>
            </a:r>
            <a:r>
              <a:t/>
            </a:r>
            <a:br/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牛充栋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,但却从来没有因为自己的知识渊博就居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高自傲。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B.随着第一代独生子女进入婚育高峰,不少年轻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的父母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一掷千金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,婴幼儿早教市场日益红火了起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来。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4419648"/>
            <a:ext cx="8316000" cy="17003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C.日本首相安倍晋三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出尔反尔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,以首相的身份参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拜了靖国神社,又替当年强征慰安妇的事件辩护,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实在令人无法再信任。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D.领导以身作则,带头执行有关反对奢侈的各项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规定,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上行下效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,反对铺张浪费之风就在单位形成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了。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4419648"/>
            <a:ext cx="8316000" cy="17003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14.下列各句中,没有语病的一句是(3分)</a:t>
            </a:r>
            <a:r>
              <a:rPr lang="zh-CN" altLang="en-US" sz="2350" kern="0" spc="654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 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　    )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5304960"/>
            <a:ext cx="8316000" cy="8150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A.近年来,为解决办学用地严重不足、校区相对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分散等问题,山西省加快了高等教育事业发展的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速度和规模,在晋中市建设了新的高校教育园区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3534336"/>
            <a:ext cx="8316000" cy="2585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B.三中全会首次提出推进国家治理体系和治理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能力现代化,应是此次全会公报最为突出的亮点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。这一对中国改革提纲挈领式的表述,引发热议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C.由于居民反映单元楼电子防盗门质量有问题,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小王到现场检查,发现防盗门锁里的磁线圈被盗,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他提醒居民电子防盗门常会遭到人为破坏的危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险。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5114160"/>
            <a:ext cx="8316000" cy="10058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D.11月9日晚,随着主裁判一声哨响,天河体育中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心顷刻沸腾,恒大队赢得23年来中国足球首个洲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际足球赛冠军,并创造了中国足球多项纪录。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15.依次填入下面一段文字横线处的语句,衔接最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恰当的一项是(3分)</a:t>
            </a:r>
            <a:r>
              <a:rPr lang="zh-CN" altLang="en-US" sz="2350" kern="0" spc="654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 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　    )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4419648"/>
            <a:ext cx="8316000" cy="17003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从保障粮食安全的途径看,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　　　    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。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　　　    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。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　　　    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。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　　　    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。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　　　    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。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　　　    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,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把中央精神、中央部署贯彻全面、执行有力。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①更要懂得,守住谷物基本自给、口粮绝对安全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这个底线,决不能以为可以放松粮食生产了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725136"/>
            <a:ext cx="8316000" cy="23948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②要像保护文物、保护大熊猫那样,保护好耕地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这个粮食生产的命根子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5304960"/>
            <a:ext cx="8316000" cy="8150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③明白了这些道理,我们才会准确理解国家粮食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中识别方向的声学相机。 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⑤“龙虾”在水下最长可以待上24小时,有望将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下水机器人取而代之。它使用的能源通过电缆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获取,将来可以摆脱电缆。研究人员对青蛙、海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龟和一些水生昆虫用后退划行的动作颇感兴趣,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目前正在对此开展研究。他们表示,“龙虾”将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安全战略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④关键是守住“红线”,保住“底线”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030624"/>
            <a:ext cx="8316000" cy="30893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⑤我们说严防死守耕地红线,不仅是数量上的,而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且是质量上的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4610448"/>
            <a:ext cx="8316000" cy="15095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⑥可以适当增加进口和加快农业走出去的步伐,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决不能误读为可以放松国内粮食生产了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A.②⑥⑤④③①　　　　B.②③①④⑤⑥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C.④⑤②①⑥③　　　　　　D.④⑥⑤①③②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030624"/>
            <a:ext cx="8316000" cy="30893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16.仿照画线部分续写。(6分)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3915936"/>
            <a:ext cx="8316000" cy="22040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中国是诗的国度。诗人们在创作中往往用心血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凝聚了许多脍炙人口的名句。这些名句句凝情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浓,字炼理深,引人无限遐想,给人深刻启迪,广为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后人引用。例如: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苏轼的“不识庐山真面目,只缘</a:t>
            </a:r>
            <a:r>
              <a:t/>
            </a:r>
            <a:br/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身在此山中”,是说因为人在山中观赏,跳不出山</a:t>
            </a:r>
            <a:r>
              <a:t/>
            </a:r>
            <a:br/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的圈子,因此不能识得庐山的真面目;“不识庐山</a:t>
            </a:r>
            <a:r>
              <a:t/>
            </a:r>
            <a:br/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真面目”常被引用来说明对任何事物都不要被</a:t>
            </a:r>
            <a:r>
              <a:t/>
            </a:r>
            <a:br/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错综纷纭的表面现象所迷惑,而应高瞻远瞩,总览</a:t>
            </a:r>
            <a:r>
              <a:t/>
            </a:r>
            <a:br/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全貌,只有这样,才能认清事物的真相。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又如: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    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    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17.请仔细观察下面的漫画,说明漫画所画的内容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和所表达的哲理。(5分)</a:t>
            </a:r>
            <a:endParaRPr lang="zh-CN" altLang="en-US"/>
          </a:p>
        </p:txBody>
      </p:sp>
      <p:pic>
        <p:nvPicPr>
          <p:cNvPr id="4" name="图片 4" descr="textimage1.jpe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611553" y="3725136"/>
            <a:ext cx="1956892" cy="2394864"/>
          </a:xfrm>
          <a:prstGeom prst="rect">
            <a:avLst/>
          </a:prstGeom>
        </p:spPr>
      </p:pic>
    </p:spTree>
    <p:custDataLst>
      <p:custData r:id="rId1"/>
    </p:custData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漫画内容: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    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哲理: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    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030624"/>
            <a:ext cx="8316000" cy="30893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六、写作(60分)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3915936"/>
            <a:ext cx="8316000" cy="22040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18.阅读下面的材料,根据要求写一篇不少于800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字的文章。(60分)</a:t>
            </a:r>
            <a:endParaRPr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540000" y="5495760"/>
            <a:ext cx="8316000" cy="6242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一个无神论者摔下了悬崖。下坠的过程中,他抓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住了一棵小树的树枝,悬在了半空中,脚下就是万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丈深渊。他知道自己坚持不了多长时间。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于是,他想到了一个主意。“上帝!”他用尽全力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大喊。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4419648"/>
            <a:ext cx="8316000" cy="17003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一片寂静,无人应声。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5304960"/>
            <a:ext cx="8316000" cy="8150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“上帝!”他又叫喊道,“如果您存在,请救救我!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我发誓我会信奉您,还会让别人也信奉您。”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还是没有回音!就在他要松开岩石上的那根树枝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时,他听到山谷里传来雷鸣般的声音,“他们有麻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烦时都这样说过。”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4419648"/>
            <a:ext cx="8316000" cy="17003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“不,上帝,不!”他高呼,觉得有了指望,“我不是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那种人!为什么这么说?我已经开始相信您了,您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难道看不出来吗?我已经听到了您的声音。现在,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您要做的就是救我一命,我将永生宣扬您的美名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。”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3534336"/>
            <a:ext cx="8316000" cy="2585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“那好,”那声音说,“我要救你的命,松开树枝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吧!”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5114160"/>
            <a:ext cx="8316000" cy="10058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“松开树枝?”这个快要发狂的人大叫起来,“你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以为我真的疯了吗?”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读了上面的材料,你有什么感悟?要求选好角度,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确定立意,明确文体,自拟标题;不要脱离材料内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容及含意的范围作文,不要套作,不得抄袭。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来也能模仿海洋动物,在水中游动和简单爬行。 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 ⑥今年夏天,“龙虾”和它的控制设备将运往韩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国的沿海地区,借助吊车下潜到200米深的海床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上,开始首次真正的实验。它将接受速度每秒1.5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米的海浪考验,帮助科研人员探索历史遗迹和其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他残骸。根据设想,“龙虾”还可以用于科学探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10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11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12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13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14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15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16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17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18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19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2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20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21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22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23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24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25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26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27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28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29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3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30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31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32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33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34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35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36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37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38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39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4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40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41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42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43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44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45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46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47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48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49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5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50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51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52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53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54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55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56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57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58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59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6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60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61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62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63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64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65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66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67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68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69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7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70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71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72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73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74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75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76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77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78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79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8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80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81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82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83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84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85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86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87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88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89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9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Props1.xml><?xml version="1.0" encoding="utf-8"?>
<ds:datastoreItem xmlns:ds="http://schemas.openxmlformats.org/officeDocument/2006/customXml" ds:itemID="{678927F8-C322-44C6-8A38-6C9AE83208B6}">
  <ds:schemaRefs/>
</ds:datastoreItem>
</file>

<file path=customXml/itemProps10.xml><?xml version="1.0" encoding="utf-8"?>
<ds:datastoreItem xmlns:ds="http://schemas.openxmlformats.org/officeDocument/2006/customXml" ds:itemID="{1DB2D7C9-0F68-4552-85AC-5AB3F51161B6}">
  <ds:schemaRefs/>
</ds:datastoreItem>
</file>

<file path=customXml/itemProps11.xml><?xml version="1.0" encoding="utf-8"?>
<ds:datastoreItem xmlns:ds="http://schemas.openxmlformats.org/officeDocument/2006/customXml" ds:itemID="{071D5303-DDD9-4D4E-B209-2E09E5BA42E0}">
  <ds:schemaRefs/>
</ds:datastoreItem>
</file>

<file path=customXml/itemProps12.xml><?xml version="1.0" encoding="utf-8"?>
<ds:datastoreItem xmlns:ds="http://schemas.openxmlformats.org/officeDocument/2006/customXml" ds:itemID="{23FFBD13-A8CE-4A84-A598-0163A5579CFF}">
  <ds:schemaRefs/>
</ds:datastoreItem>
</file>

<file path=customXml/itemProps13.xml><?xml version="1.0" encoding="utf-8"?>
<ds:datastoreItem xmlns:ds="http://schemas.openxmlformats.org/officeDocument/2006/customXml" ds:itemID="{2B8683E8-307B-4ACB-80A9-8F5C92D25077}">
  <ds:schemaRefs/>
</ds:datastoreItem>
</file>

<file path=customXml/itemProps14.xml><?xml version="1.0" encoding="utf-8"?>
<ds:datastoreItem xmlns:ds="http://schemas.openxmlformats.org/officeDocument/2006/customXml" ds:itemID="{7FA2C8F2-B0B9-479B-8B15-2DF44860B749}">
  <ds:schemaRefs/>
</ds:datastoreItem>
</file>

<file path=customXml/itemProps15.xml><?xml version="1.0" encoding="utf-8"?>
<ds:datastoreItem xmlns:ds="http://schemas.openxmlformats.org/officeDocument/2006/customXml" ds:itemID="{D283C9E6-670D-4430-B025-86E966211FD0}">
  <ds:schemaRefs/>
</ds:datastoreItem>
</file>

<file path=customXml/itemProps16.xml><?xml version="1.0" encoding="utf-8"?>
<ds:datastoreItem xmlns:ds="http://schemas.openxmlformats.org/officeDocument/2006/customXml" ds:itemID="{055302AF-1586-45A6-9611-C891AF945BDA}">
  <ds:schemaRefs/>
</ds:datastoreItem>
</file>

<file path=customXml/itemProps17.xml><?xml version="1.0" encoding="utf-8"?>
<ds:datastoreItem xmlns:ds="http://schemas.openxmlformats.org/officeDocument/2006/customXml" ds:itemID="{E8C5E900-AC6F-4344-9A8E-72F58A47D3AC}">
  <ds:schemaRefs/>
</ds:datastoreItem>
</file>

<file path=customXml/itemProps18.xml><?xml version="1.0" encoding="utf-8"?>
<ds:datastoreItem xmlns:ds="http://schemas.openxmlformats.org/officeDocument/2006/customXml" ds:itemID="{D32E4DD6-9CCE-437D-B44D-CD9134DDCD3B}">
  <ds:schemaRefs/>
</ds:datastoreItem>
</file>

<file path=customXml/itemProps19.xml><?xml version="1.0" encoding="utf-8"?>
<ds:datastoreItem xmlns:ds="http://schemas.openxmlformats.org/officeDocument/2006/customXml" ds:itemID="{1C2E30D9-2741-447B-BE39-AC93442FF126}">
  <ds:schemaRefs/>
</ds:datastoreItem>
</file>

<file path=customXml/itemProps2.xml><?xml version="1.0" encoding="utf-8"?>
<ds:datastoreItem xmlns:ds="http://schemas.openxmlformats.org/officeDocument/2006/customXml" ds:itemID="{7E73C6F3-6CD6-4CD3-AA5B-3E63A2CBF633}">
  <ds:schemaRefs/>
</ds:datastoreItem>
</file>

<file path=customXml/itemProps20.xml><?xml version="1.0" encoding="utf-8"?>
<ds:datastoreItem xmlns:ds="http://schemas.openxmlformats.org/officeDocument/2006/customXml" ds:itemID="{5B3EE8B7-EC33-4CBA-B46A-725EF5E782EF}">
  <ds:schemaRefs/>
</ds:datastoreItem>
</file>

<file path=customXml/itemProps21.xml><?xml version="1.0" encoding="utf-8"?>
<ds:datastoreItem xmlns:ds="http://schemas.openxmlformats.org/officeDocument/2006/customXml" ds:itemID="{F386A8AB-3C45-4AF5-BD66-0FE577124B8A}">
  <ds:schemaRefs/>
</ds:datastoreItem>
</file>

<file path=customXml/itemProps22.xml><?xml version="1.0" encoding="utf-8"?>
<ds:datastoreItem xmlns:ds="http://schemas.openxmlformats.org/officeDocument/2006/customXml" ds:itemID="{932DC5CC-8908-4E3B-8F99-8C161B75E8AD}">
  <ds:schemaRefs/>
</ds:datastoreItem>
</file>

<file path=customXml/itemProps23.xml><?xml version="1.0" encoding="utf-8"?>
<ds:datastoreItem xmlns:ds="http://schemas.openxmlformats.org/officeDocument/2006/customXml" ds:itemID="{582A466B-6CFC-40F9-8859-53670823DFA6}">
  <ds:schemaRefs/>
</ds:datastoreItem>
</file>

<file path=customXml/itemProps24.xml><?xml version="1.0" encoding="utf-8"?>
<ds:datastoreItem xmlns:ds="http://schemas.openxmlformats.org/officeDocument/2006/customXml" ds:itemID="{59D94061-1572-46B0-AB9E-B8F5114E62A6}">
  <ds:schemaRefs/>
</ds:datastoreItem>
</file>

<file path=customXml/itemProps25.xml><?xml version="1.0" encoding="utf-8"?>
<ds:datastoreItem xmlns:ds="http://schemas.openxmlformats.org/officeDocument/2006/customXml" ds:itemID="{7AAF37FC-7508-4461-AC32-767CEDAA232D}">
  <ds:schemaRefs/>
</ds:datastoreItem>
</file>

<file path=customXml/itemProps26.xml><?xml version="1.0" encoding="utf-8"?>
<ds:datastoreItem xmlns:ds="http://schemas.openxmlformats.org/officeDocument/2006/customXml" ds:itemID="{810BA037-80A6-406F-BA76-31849E44F8CF}">
  <ds:schemaRefs/>
</ds:datastoreItem>
</file>

<file path=customXml/itemProps27.xml><?xml version="1.0" encoding="utf-8"?>
<ds:datastoreItem xmlns:ds="http://schemas.openxmlformats.org/officeDocument/2006/customXml" ds:itemID="{80192789-8851-469E-8044-929A8AAAD1D3}">
  <ds:schemaRefs/>
</ds:datastoreItem>
</file>

<file path=customXml/itemProps28.xml><?xml version="1.0" encoding="utf-8"?>
<ds:datastoreItem xmlns:ds="http://schemas.openxmlformats.org/officeDocument/2006/customXml" ds:itemID="{707B6169-4058-4E0D-8CA1-8EBD67CBCB3B}">
  <ds:schemaRefs/>
</ds:datastoreItem>
</file>

<file path=customXml/itemProps29.xml><?xml version="1.0" encoding="utf-8"?>
<ds:datastoreItem xmlns:ds="http://schemas.openxmlformats.org/officeDocument/2006/customXml" ds:itemID="{175D34D7-BFA0-4A0D-85CD-4F2B1ABDF25E}">
  <ds:schemaRefs/>
</ds:datastoreItem>
</file>

<file path=customXml/itemProps3.xml><?xml version="1.0" encoding="utf-8"?>
<ds:datastoreItem xmlns:ds="http://schemas.openxmlformats.org/officeDocument/2006/customXml" ds:itemID="{BCF21833-EF15-4FE0-8785-09D59727596B}">
  <ds:schemaRefs/>
</ds:datastoreItem>
</file>

<file path=customXml/itemProps30.xml><?xml version="1.0" encoding="utf-8"?>
<ds:datastoreItem xmlns:ds="http://schemas.openxmlformats.org/officeDocument/2006/customXml" ds:itemID="{1E5134DD-59FF-4A4B-8BFA-19D532685BEB}">
  <ds:schemaRefs/>
</ds:datastoreItem>
</file>

<file path=customXml/itemProps31.xml><?xml version="1.0" encoding="utf-8"?>
<ds:datastoreItem xmlns:ds="http://schemas.openxmlformats.org/officeDocument/2006/customXml" ds:itemID="{1F09911C-58CB-42AD-93D4-7D8A3992F13C}">
  <ds:schemaRefs/>
</ds:datastoreItem>
</file>

<file path=customXml/itemProps32.xml><?xml version="1.0" encoding="utf-8"?>
<ds:datastoreItem xmlns:ds="http://schemas.openxmlformats.org/officeDocument/2006/customXml" ds:itemID="{92E5F7A4-8790-467E-BD16-5660CEE7A9A3}">
  <ds:schemaRefs/>
</ds:datastoreItem>
</file>

<file path=customXml/itemProps33.xml><?xml version="1.0" encoding="utf-8"?>
<ds:datastoreItem xmlns:ds="http://schemas.openxmlformats.org/officeDocument/2006/customXml" ds:itemID="{5FE4D501-C885-461C-A38F-8A53EDB4D0F1}">
  <ds:schemaRefs/>
</ds:datastoreItem>
</file>

<file path=customXml/itemProps34.xml><?xml version="1.0" encoding="utf-8"?>
<ds:datastoreItem xmlns:ds="http://schemas.openxmlformats.org/officeDocument/2006/customXml" ds:itemID="{A796FB1D-5C04-4838-8E7D-30380769307B}">
  <ds:schemaRefs/>
</ds:datastoreItem>
</file>

<file path=customXml/itemProps35.xml><?xml version="1.0" encoding="utf-8"?>
<ds:datastoreItem xmlns:ds="http://schemas.openxmlformats.org/officeDocument/2006/customXml" ds:itemID="{E69693D4-E278-4C44-A5AE-818A6048BD45}">
  <ds:schemaRefs/>
</ds:datastoreItem>
</file>

<file path=customXml/itemProps36.xml><?xml version="1.0" encoding="utf-8"?>
<ds:datastoreItem xmlns:ds="http://schemas.openxmlformats.org/officeDocument/2006/customXml" ds:itemID="{98E6DD3F-6F6D-4E52-B8A7-20BC3B4D0045}">
  <ds:schemaRefs/>
</ds:datastoreItem>
</file>

<file path=customXml/itemProps37.xml><?xml version="1.0" encoding="utf-8"?>
<ds:datastoreItem xmlns:ds="http://schemas.openxmlformats.org/officeDocument/2006/customXml" ds:itemID="{A18C50C2-C7C6-41E5-B590-3BA1FFCEDBD1}">
  <ds:schemaRefs/>
</ds:datastoreItem>
</file>

<file path=customXml/itemProps38.xml><?xml version="1.0" encoding="utf-8"?>
<ds:datastoreItem xmlns:ds="http://schemas.openxmlformats.org/officeDocument/2006/customXml" ds:itemID="{D38B7D8D-2F87-4C60-B261-BE2544DFB77B}">
  <ds:schemaRefs/>
</ds:datastoreItem>
</file>

<file path=customXml/itemProps39.xml><?xml version="1.0" encoding="utf-8"?>
<ds:datastoreItem xmlns:ds="http://schemas.openxmlformats.org/officeDocument/2006/customXml" ds:itemID="{1835D52D-DB57-4EA0-8AC6-9BA77D9D5F4C}">
  <ds:schemaRefs/>
</ds:datastoreItem>
</file>

<file path=customXml/itemProps4.xml><?xml version="1.0" encoding="utf-8"?>
<ds:datastoreItem xmlns:ds="http://schemas.openxmlformats.org/officeDocument/2006/customXml" ds:itemID="{138D510B-B723-4418-94B0-0B8BAAC6E49C}">
  <ds:schemaRefs/>
</ds:datastoreItem>
</file>

<file path=customXml/itemProps40.xml><?xml version="1.0" encoding="utf-8"?>
<ds:datastoreItem xmlns:ds="http://schemas.openxmlformats.org/officeDocument/2006/customXml" ds:itemID="{9E77B228-13E4-49E0-9B8E-E3E216EB7725}">
  <ds:schemaRefs/>
</ds:datastoreItem>
</file>

<file path=customXml/itemProps41.xml><?xml version="1.0" encoding="utf-8"?>
<ds:datastoreItem xmlns:ds="http://schemas.openxmlformats.org/officeDocument/2006/customXml" ds:itemID="{2DD37DFC-AC9E-46EC-9A46-6ED121D1708C}">
  <ds:schemaRefs/>
</ds:datastoreItem>
</file>

<file path=customXml/itemProps42.xml><?xml version="1.0" encoding="utf-8"?>
<ds:datastoreItem xmlns:ds="http://schemas.openxmlformats.org/officeDocument/2006/customXml" ds:itemID="{18FF199C-9223-4187-995D-0A3E86EC3924}">
  <ds:schemaRefs/>
</ds:datastoreItem>
</file>

<file path=customXml/itemProps43.xml><?xml version="1.0" encoding="utf-8"?>
<ds:datastoreItem xmlns:ds="http://schemas.openxmlformats.org/officeDocument/2006/customXml" ds:itemID="{58FF81A5-669A-4978-879F-A4B051E3EF5B}">
  <ds:schemaRefs/>
</ds:datastoreItem>
</file>

<file path=customXml/itemProps44.xml><?xml version="1.0" encoding="utf-8"?>
<ds:datastoreItem xmlns:ds="http://schemas.openxmlformats.org/officeDocument/2006/customXml" ds:itemID="{32AA45A0-8825-4FE7-B09F-68618471A2DF}">
  <ds:schemaRefs/>
</ds:datastoreItem>
</file>

<file path=customXml/itemProps45.xml><?xml version="1.0" encoding="utf-8"?>
<ds:datastoreItem xmlns:ds="http://schemas.openxmlformats.org/officeDocument/2006/customXml" ds:itemID="{D4CB48CD-1094-431C-9E0F-660BAB37CC38}">
  <ds:schemaRefs/>
</ds:datastoreItem>
</file>

<file path=customXml/itemProps46.xml><?xml version="1.0" encoding="utf-8"?>
<ds:datastoreItem xmlns:ds="http://schemas.openxmlformats.org/officeDocument/2006/customXml" ds:itemID="{7BEB2706-1589-4A96-A1DA-EE5E72E9A955}">
  <ds:schemaRefs/>
</ds:datastoreItem>
</file>

<file path=customXml/itemProps47.xml><?xml version="1.0" encoding="utf-8"?>
<ds:datastoreItem xmlns:ds="http://schemas.openxmlformats.org/officeDocument/2006/customXml" ds:itemID="{BA89460A-2F4B-4C57-8748-753C0F46D902}">
  <ds:schemaRefs/>
</ds:datastoreItem>
</file>

<file path=customXml/itemProps48.xml><?xml version="1.0" encoding="utf-8"?>
<ds:datastoreItem xmlns:ds="http://schemas.openxmlformats.org/officeDocument/2006/customXml" ds:itemID="{A62F380B-32B6-4F2F-933D-AC1F86CDD3B3}">
  <ds:schemaRefs/>
</ds:datastoreItem>
</file>

<file path=customXml/itemProps49.xml><?xml version="1.0" encoding="utf-8"?>
<ds:datastoreItem xmlns:ds="http://schemas.openxmlformats.org/officeDocument/2006/customXml" ds:itemID="{54F6A903-8AB2-4D17-A62A-F8028F4C9511}">
  <ds:schemaRefs/>
</ds:datastoreItem>
</file>

<file path=customXml/itemProps5.xml><?xml version="1.0" encoding="utf-8"?>
<ds:datastoreItem xmlns:ds="http://schemas.openxmlformats.org/officeDocument/2006/customXml" ds:itemID="{B22038ED-0AC9-400A-A4BE-DF18E65D9462}">
  <ds:schemaRefs/>
</ds:datastoreItem>
</file>

<file path=customXml/itemProps50.xml><?xml version="1.0" encoding="utf-8"?>
<ds:datastoreItem xmlns:ds="http://schemas.openxmlformats.org/officeDocument/2006/customXml" ds:itemID="{1C1E75D1-7792-443A-83F2-DD6FC536D5F5}">
  <ds:schemaRefs/>
</ds:datastoreItem>
</file>

<file path=customXml/itemProps51.xml><?xml version="1.0" encoding="utf-8"?>
<ds:datastoreItem xmlns:ds="http://schemas.openxmlformats.org/officeDocument/2006/customXml" ds:itemID="{94ADB543-E71E-4AE5-B13E-701F2F0B3550}">
  <ds:schemaRefs/>
</ds:datastoreItem>
</file>

<file path=customXml/itemProps52.xml><?xml version="1.0" encoding="utf-8"?>
<ds:datastoreItem xmlns:ds="http://schemas.openxmlformats.org/officeDocument/2006/customXml" ds:itemID="{8000AFD8-5CAF-466D-B48B-6B02D5707331}">
  <ds:schemaRefs/>
</ds:datastoreItem>
</file>

<file path=customXml/itemProps53.xml><?xml version="1.0" encoding="utf-8"?>
<ds:datastoreItem xmlns:ds="http://schemas.openxmlformats.org/officeDocument/2006/customXml" ds:itemID="{696545A6-51AF-44DB-AE03-220C5F27AB82}">
  <ds:schemaRefs/>
</ds:datastoreItem>
</file>

<file path=customXml/itemProps54.xml><?xml version="1.0" encoding="utf-8"?>
<ds:datastoreItem xmlns:ds="http://schemas.openxmlformats.org/officeDocument/2006/customXml" ds:itemID="{E657C9C0-F4E0-4D10-8234-08A6C7F0CCB4}">
  <ds:schemaRefs/>
</ds:datastoreItem>
</file>

<file path=customXml/itemProps55.xml><?xml version="1.0" encoding="utf-8"?>
<ds:datastoreItem xmlns:ds="http://schemas.openxmlformats.org/officeDocument/2006/customXml" ds:itemID="{7338D176-988B-4554-A502-80B563FE453F}">
  <ds:schemaRefs/>
</ds:datastoreItem>
</file>

<file path=customXml/itemProps56.xml><?xml version="1.0" encoding="utf-8"?>
<ds:datastoreItem xmlns:ds="http://schemas.openxmlformats.org/officeDocument/2006/customXml" ds:itemID="{E160AC4D-EB76-4960-A343-CA05CF38B376}">
  <ds:schemaRefs/>
</ds:datastoreItem>
</file>

<file path=customXml/itemProps57.xml><?xml version="1.0" encoding="utf-8"?>
<ds:datastoreItem xmlns:ds="http://schemas.openxmlformats.org/officeDocument/2006/customXml" ds:itemID="{82A0F0DB-BC2B-4A6C-9C1A-40DDB1211FFF}">
  <ds:schemaRefs/>
</ds:datastoreItem>
</file>

<file path=customXml/itemProps58.xml><?xml version="1.0" encoding="utf-8"?>
<ds:datastoreItem xmlns:ds="http://schemas.openxmlformats.org/officeDocument/2006/customXml" ds:itemID="{DA0BD4BE-4E65-4139-A45F-054D5980171F}">
  <ds:schemaRefs/>
</ds:datastoreItem>
</file>

<file path=customXml/itemProps59.xml><?xml version="1.0" encoding="utf-8"?>
<ds:datastoreItem xmlns:ds="http://schemas.openxmlformats.org/officeDocument/2006/customXml" ds:itemID="{B5936E0D-74FB-4B4F-AE22-4AC410080196}">
  <ds:schemaRefs/>
</ds:datastoreItem>
</file>

<file path=customXml/itemProps6.xml><?xml version="1.0" encoding="utf-8"?>
<ds:datastoreItem xmlns:ds="http://schemas.openxmlformats.org/officeDocument/2006/customXml" ds:itemID="{5BC2293D-B396-4A4F-982F-980A449202A9}">
  <ds:schemaRefs/>
</ds:datastoreItem>
</file>

<file path=customXml/itemProps60.xml><?xml version="1.0" encoding="utf-8"?>
<ds:datastoreItem xmlns:ds="http://schemas.openxmlformats.org/officeDocument/2006/customXml" ds:itemID="{E3C82BDB-6D0A-4FE7-951F-7006CAEC5488}">
  <ds:schemaRefs/>
</ds:datastoreItem>
</file>

<file path=customXml/itemProps61.xml><?xml version="1.0" encoding="utf-8"?>
<ds:datastoreItem xmlns:ds="http://schemas.openxmlformats.org/officeDocument/2006/customXml" ds:itemID="{D12F351B-DE3F-4F35-9299-3A920D27E715}">
  <ds:schemaRefs/>
</ds:datastoreItem>
</file>

<file path=customXml/itemProps62.xml><?xml version="1.0" encoding="utf-8"?>
<ds:datastoreItem xmlns:ds="http://schemas.openxmlformats.org/officeDocument/2006/customXml" ds:itemID="{CDA3447D-5833-4BBE-864E-A1896CB8A44E}">
  <ds:schemaRefs/>
</ds:datastoreItem>
</file>

<file path=customXml/itemProps63.xml><?xml version="1.0" encoding="utf-8"?>
<ds:datastoreItem xmlns:ds="http://schemas.openxmlformats.org/officeDocument/2006/customXml" ds:itemID="{3519AC10-0736-45F7-9D3D-110CBD051C8D}">
  <ds:schemaRefs/>
</ds:datastoreItem>
</file>

<file path=customXml/itemProps64.xml><?xml version="1.0" encoding="utf-8"?>
<ds:datastoreItem xmlns:ds="http://schemas.openxmlformats.org/officeDocument/2006/customXml" ds:itemID="{0141116C-2E5B-44DB-86B7-846488FC09AC}">
  <ds:schemaRefs/>
</ds:datastoreItem>
</file>

<file path=customXml/itemProps65.xml><?xml version="1.0" encoding="utf-8"?>
<ds:datastoreItem xmlns:ds="http://schemas.openxmlformats.org/officeDocument/2006/customXml" ds:itemID="{B5AC93EF-B05A-4CCB-A8EB-29DA0887C5EA}">
  <ds:schemaRefs/>
</ds:datastoreItem>
</file>

<file path=customXml/itemProps66.xml><?xml version="1.0" encoding="utf-8"?>
<ds:datastoreItem xmlns:ds="http://schemas.openxmlformats.org/officeDocument/2006/customXml" ds:itemID="{B5B81579-6574-41B8-BAC3-71111D68DDCA}">
  <ds:schemaRefs/>
</ds:datastoreItem>
</file>

<file path=customXml/itemProps67.xml><?xml version="1.0" encoding="utf-8"?>
<ds:datastoreItem xmlns:ds="http://schemas.openxmlformats.org/officeDocument/2006/customXml" ds:itemID="{82D54816-CD54-40F0-981C-1556219B27B6}">
  <ds:schemaRefs/>
</ds:datastoreItem>
</file>

<file path=customXml/itemProps68.xml><?xml version="1.0" encoding="utf-8"?>
<ds:datastoreItem xmlns:ds="http://schemas.openxmlformats.org/officeDocument/2006/customXml" ds:itemID="{B8644E57-3859-4753-AFE3-38B1F707BC7D}">
  <ds:schemaRefs/>
</ds:datastoreItem>
</file>

<file path=customXml/itemProps69.xml><?xml version="1.0" encoding="utf-8"?>
<ds:datastoreItem xmlns:ds="http://schemas.openxmlformats.org/officeDocument/2006/customXml" ds:itemID="{4C268341-7B8C-47D0-B542-BF6276FEE580}">
  <ds:schemaRefs/>
</ds:datastoreItem>
</file>

<file path=customXml/itemProps7.xml><?xml version="1.0" encoding="utf-8"?>
<ds:datastoreItem xmlns:ds="http://schemas.openxmlformats.org/officeDocument/2006/customXml" ds:itemID="{2F48FBA5-1365-4248-AA11-7FBA6CB2A033}">
  <ds:schemaRefs/>
</ds:datastoreItem>
</file>

<file path=customXml/itemProps70.xml><?xml version="1.0" encoding="utf-8"?>
<ds:datastoreItem xmlns:ds="http://schemas.openxmlformats.org/officeDocument/2006/customXml" ds:itemID="{614F6EE5-0D32-43BC-A4C6-8BAFC7F84864}">
  <ds:schemaRefs/>
</ds:datastoreItem>
</file>

<file path=customXml/itemProps71.xml><?xml version="1.0" encoding="utf-8"?>
<ds:datastoreItem xmlns:ds="http://schemas.openxmlformats.org/officeDocument/2006/customXml" ds:itemID="{1AF3B83D-5BCB-49B0-A018-BB7BEB0127CB}">
  <ds:schemaRefs/>
</ds:datastoreItem>
</file>

<file path=customXml/itemProps72.xml><?xml version="1.0" encoding="utf-8"?>
<ds:datastoreItem xmlns:ds="http://schemas.openxmlformats.org/officeDocument/2006/customXml" ds:itemID="{2015618D-4A58-4893-8BEA-FE9061C4130F}">
  <ds:schemaRefs/>
</ds:datastoreItem>
</file>

<file path=customXml/itemProps73.xml><?xml version="1.0" encoding="utf-8"?>
<ds:datastoreItem xmlns:ds="http://schemas.openxmlformats.org/officeDocument/2006/customXml" ds:itemID="{3F79AEE6-3189-426F-9F24-4469F168803C}">
  <ds:schemaRefs/>
</ds:datastoreItem>
</file>

<file path=customXml/itemProps74.xml><?xml version="1.0" encoding="utf-8"?>
<ds:datastoreItem xmlns:ds="http://schemas.openxmlformats.org/officeDocument/2006/customXml" ds:itemID="{29DFA302-0D58-4B5F-9469-90F5264A2358}">
  <ds:schemaRefs/>
</ds:datastoreItem>
</file>

<file path=customXml/itemProps75.xml><?xml version="1.0" encoding="utf-8"?>
<ds:datastoreItem xmlns:ds="http://schemas.openxmlformats.org/officeDocument/2006/customXml" ds:itemID="{1180AC4A-51C0-47E5-B482-66E3166D182B}">
  <ds:schemaRefs/>
</ds:datastoreItem>
</file>

<file path=customXml/itemProps76.xml><?xml version="1.0" encoding="utf-8"?>
<ds:datastoreItem xmlns:ds="http://schemas.openxmlformats.org/officeDocument/2006/customXml" ds:itemID="{BED27C95-E95C-4584-B273-E0AF85AEB7B8}">
  <ds:schemaRefs/>
</ds:datastoreItem>
</file>

<file path=customXml/itemProps77.xml><?xml version="1.0" encoding="utf-8"?>
<ds:datastoreItem xmlns:ds="http://schemas.openxmlformats.org/officeDocument/2006/customXml" ds:itemID="{FC677CE1-ABE9-4084-B281-10EE953E8E24}">
  <ds:schemaRefs/>
</ds:datastoreItem>
</file>

<file path=customXml/itemProps78.xml><?xml version="1.0" encoding="utf-8"?>
<ds:datastoreItem xmlns:ds="http://schemas.openxmlformats.org/officeDocument/2006/customXml" ds:itemID="{F9186794-E9BB-405E-9479-FBE975A140B1}">
  <ds:schemaRefs/>
</ds:datastoreItem>
</file>

<file path=customXml/itemProps79.xml><?xml version="1.0" encoding="utf-8"?>
<ds:datastoreItem xmlns:ds="http://schemas.openxmlformats.org/officeDocument/2006/customXml" ds:itemID="{6A117D1F-4BEE-47D2-A9BD-AB4812BE7B84}">
  <ds:schemaRefs/>
</ds:datastoreItem>
</file>

<file path=customXml/itemProps8.xml><?xml version="1.0" encoding="utf-8"?>
<ds:datastoreItem xmlns:ds="http://schemas.openxmlformats.org/officeDocument/2006/customXml" ds:itemID="{35D09DFD-E69F-488D-93C0-C0DA9DE8FE5C}">
  <ds:schemaRefs/>
</ds:datastoreItem>
</file>

<file path=customXml/itemProps80.xml><?xml version="1.0" encoding="utf-8"?>
<ds:datastoreItem xmlns:ds="http://schemas.openxmlformats.org/officeDocument/2006/customXml" ds:itemID="{1FBCA590-EE16-48E1-8F4A-109030489510}">
  <ds:schemaRefs/>
</ds:datastoreItem>
</file>

<file path=customXml/itemProps81.xml><?xml version="1.0" encoding="utf-8"?>
<ds:datastoreItem xmlns:ds="http://schemas.openxmlformats.org/officeDocument/2006/customXml" ds:itemID="{C68DD282-2485-4FF1-8B83-F67C01AFB5C9}">
  <ds:schemaRefs/>
</ds:datastoreItem>
</file>

<file path=customXml/itemProps82.xml><?xml version="1.0" encoding="utf-8"?>
<ds:datastoreItem xmlns:ds="http://schemas.openxmlformats.org/officeDocument/2006/customXml" ds:itemID="{45B04527-B84D-469F-9293-1272B20393EF}">
  <ds:schemaRefs/>
</ds:datastoreItem>
</file>

<file path=customXml/itemProps83.xml><?xml version="1.0" encoding="utf-8"?>
<ds:datastoreItem xmlns:ds="http://schemas.openxmlformats.org/officeDocument/2006/customXml" ds:itemID="{49D5FB31-A6F3-44EF-AA76-693F24EB82D0}">
  <ds:schemaRefs/>
</ds:datastoreItem>
</file>

<file path=customXml/itemProps84.xml><?xml version="1.0" encoding="utf-8"?>
<ds:datastoreItem xmlns:ds="http://schemas.openxmlformats.org/officeDocument/2006/customXml" ds:itemID="{66E2D91F-E16B-4182-9F3D-3912F5E1F342}">
  <ds:schemaRefs/>
</ds:datastoreItem>
</file>

<file path=customXml/itemProps85.xml><?xml version="1.0" encoding="utf-8"?>
<ds:datastoreItem xmlns:ds="http://schemas.openxmlformats.org/officeDocument/2006/customXml" ds:itemID="{644DFBAA-DC44-4C05-A7E6-13E5D3504C0D}">
  <ds:schemaRefs/>
</ds:datastoreItem>
</file>

<file path=customXml/itemProps86.xml><?xml version="1.0" encoding="utf-8"?>
<ds:datastoreItem xmlns:ds="http://schemas.openxmlformats.org/officeDocument/2006/customXml" ds:itemID="{48F08EBD-1D18-4D18-B753-A348168F6D60}">
  <ds:schemaRefs/>
</ds:datastoreItem>
</file>

<file path=customXml/itemProps87.xml><?xml version="1.0" encoding="utf-8"?>
<ds:datastoreItem xmlns:ds="http://schemas.openxmlformats.org/officeDocument/2006/customXml" ds:itemID="{A340B0F6-9F44-4A7D-BDF9-3726D71AB54B}">
  <ds:schemaRefs/>
</ds:datastoreItem>
</file>

<file path=customXml/itemProps88.xml><?xml version="1.0" encoding="utf-8"?>
<ds:datastoreItem xmlns:ds="http://schemas.openxmlformats.org/officeDocument/2006/customXml" ds:itemID="{D9218BA9-4966-4CDF-B7AD-B6665A2D70B1}">
  <ds:schemaRefs/>
</ds:datastoreItem>
</file>

<file path=customXml/itemProps89.xml><?xml version="1.0" encoding="utf-8"?>
<ds:datastoreItem xmlns:ds="http://schemas.openxmlformats.org/officeDocument/2006/customXml" ds:itemID="{F5F811C9-91E0-4531-BC3B-A2E17F8CFB27}">
  <ds:schemaRefs/>
</ds:datastoreItem>
</file>

<file path=customXml/itemProps9.xml><?xml version="1.0" encoding="utf-8"?>
<ds:datastoreItem xmlns:ds="http://schemas.openxmlformats.org/officeDocument/2006/customXml" ds:itemID="{6E78277A-EE2A-435C-A901-5CAEB12659E0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3076</Words>
  <PresentationFormat>自定义</PresentationFormat>
  <Paragraphs>254</Paragraphs>
  <Slides>88</Slides>
  <Notes>88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88</vt:i4>
      </vt:variant>
    </vt:vector>
  </HeadingPairs>
  <TitlesOfParts>
    <vt:vector size="89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幻灯片 59</vt:lpstr>
      <vt:lpstr>幻灯片 60</vt:lpstr>
      <vt:lpstr>幻灯片 61</vt:lpstr>
      <vt:lpstr>幻灯片 62</vt:lpstr>
      <vt:lpstr>幻灯片 63</vt:lpstr>
      <vt:lpstr>幻灯片 64</vt:lpstr>
      <vt:lpstr>幻灯片 65</vt:lpstr>
      <vt:lpstr>幻灯片 66</vt:lpstr>
      <vt:lpstr>幻灯片 67</vt:lpstr>
      <vt:lpstr>幻灯片 68</vt:lpstr>
      <vt:lpstr>幻灯片 69</vt:lpstr>
      <vt:lpstr>幻灯片 70</vt:lpstr>
      <vt:lpstr>幻灯片 71</vt:lpstr>
      <vt:lpstr>幻灯片 72</vt:lpstr>
      <vt:lpstr>幻灯片 73</vt:lpstr>
      <vt:lpstr>幻灯片 74</vt:lpstr>
      <vt:lpstr>幻灯片 75</vt:lpstr>
      <vt:lpstr>幻灯片 76</vt:lpstr>
      <vt:lpstr>幻灯片 77</vt:lpstr>
      <vt:lpstr>幻灯片 78</vt:lpstr>
      <vt:lpstr>幻灯片 79</vt:lpstr>
      <vt:lpstr>幻灯片 80</vt:lpstr>
      <vt:lpstr>幻灯片 81</vt:lpstr>
      <vt:lpstr>幻灯片 82</vt:lpstr>
      <vt:lpstr>幻灯片 83</vt:lpstr>
      <vt:lpstr>幻灯片 84</vt:lpstr>
      <vt:lpstr>幻灯片 85</vt:lpstr>
      <vt:lpstr>幻灯片 86</vt:lpstr>
      <vt:lpstr>幻灯片 87</vt:lpstr>
      <vt:lpstr>幻灯片 88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封面标题</dc:title>
  <cp:lastModifiedBy>*</cp:lastModifiedBy>
  <cp:revision>90</cp:revision>
  <dcterms:modified xsi:type="dcterms:W3CDTF">2014-09-16T03:23:50Z</dcterms:modified>
</cp:coreProperties>
</file>