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2762253"/>
            <a:ext cx="8964612" cy="2505073"/>
            <a:chOff x="129" y="1122"/>
            <a:chExt cx="5155" cy="1578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122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20160330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（周三）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1711"/>
              <a:ext cx="5093" cy="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认真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阅读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金榜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en-US" altLang="zh-CN" sz="2400" b="1" u="sng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P.5-7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相关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习题）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完成“选择题专项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20160330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”其它题（限时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15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分钟）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2—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套题 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》P.109-110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（明天交）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8313" y="44624"/>
            <a:ext cx="8280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800" b="1" dirty="0" smtClean="0">
                <a:solidFill>
                  <a:srgbClr val="FF3300"/>
                </a:solidFill>
                <a:ea typeface="华文行楷" pitchFamily="2" charset="-122"/>
              </a:rPr>
              <a:t>第二轮化学复习  </a:t>
            </a:r>
            <a:r>
              <a:rPr lang="en-US" altLang="zh-CN" sz="2800" b="1" dirty="0" smtClean="0">
                <a:solidFill>
                  <a:srgbClr val="FF3300"/>
                </a:solidFill>
                <a:ea typeface="华文行楷" pitchFamily="2" charset="-122"/>
              </a:rPr>
              <a:t>20160330</a:t>
            </a:r>
            <a:r>
              <a:rPr lang="zh-CN" altLang="en-US" sz="2800" b="1" dirty="0" smtClean="0">
                <a:solidFill>
                  <a:srgbClr val="FF3300"/>
                </a:solidFill>
                <a:ea typeface="华文行楷" pitchFamily="2" charset="-122"/>
              </a:rPr>
              <a:t>始</a:t>
            </a:r>
            <a:endParaRPr lang="en-US" altLang="zh-CN" sz="4800" b="1" dirty="0" smtClean="0">
              <a:solidFill>
                <a:srgbClr val="FF3300"/>
              </a:solidFill>
              <a:ea typeface="华文行楷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第一篇   专题通关攻略</a:t>
            </a:r>
            <a:endParaRPr lang="en-US" altLang="zh-CN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专题一   基本概念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第一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讲物质的组成、性质和分类 化学用语</a:t>
            </a:r>
            <a:endParaRPr lang="zh-CN" altLang="en-US" b="1" dirty="0">
              <a:solidFill>
                <a:srgbClr val="0000FF"/>
              </a:solidFill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3091613"/>
            <a:ext cx="8641084" cy="256963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9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413667"/>
            <a:ext cx="8964612" cy="3821108"/>
            <a:chOff x="129" y="1304"/>
            <a:chExt cx="5155" cy="2407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304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20160411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（周一）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024"/>
              <a:ext cx="5093" cy="1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核对、研究“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太原市</a:t>
              </a:r>
              <a:r>
                <a:rPr lang="zh-CN" altLang="en-US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理综化学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20160408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试卷”答案，总结精选</a:t>
              </a:r>
              <a:endPara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到作业本，明天周二交。</a:t>
              </a:r>
              <a:endPara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2-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套题 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P.119-120</a:t>
              </a:r>
              <a:r>
                <a:rPr kumimoji="1" lang="zh-CN" altLang="en-US" sz="2400" b="1" u="sng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周三交）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明天公布交作业情况反馈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42791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03648" y="416858"/>
            <a:ext cx="6048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太原市理综化学</a:t>
            </a:r>
            <a:r>
              <a:rPr lang="zh-CN" altLang="en-US" sz="2800" b="1" baseline="-250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20160408</a:t>
            </a:r>
            <a:r>
              <a:rPr lang="zh-CN" altLang="en-US" sz="2800" b="1" baseline="-25000" dirty="0">
                <a:solidFill>
                  <a:srgbClr val="FF0000"/>
                </a:solidFill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试卷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讲评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4031"/>
            <a:ext cx="8856793" cy="3217859"/>
            <a:chOff x="129" y="1531"/>
            <a:chExt cx="5093" cy="2027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212" y="1531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20160412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（周一）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220"/>
              <a:ext cx="5093" cy="1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复习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2-1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和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P.15-18-23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相关习题）</a:t>
              </a:r>
              <a:endPara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2-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套题 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P.119-120</a:t>
              </a:r>
              <a:r>
                <a:rPr kumimoji="1" lang="zh-CN" altLang="en-US" sz="2400" b="1" u="sng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周三交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今天公布交</a:t>
              </a:r>
              <a:r>
                <a:rPr kumimoji="1" lang="zh-CN" altLang="en-US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作业情况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反馈和“太原题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0408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r>
                <a:rPr kumimoji="1" lang="zh-CN" altLang="en-US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成绩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“</a:t>
              </a:r>
              <a:r>
                <a:rPr kumimoji="1" lang="zh-CN" altLang="en-US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核心主干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P15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P19   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42791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3608" y="334397"/>
            <a:ext cx="7812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专题二         基本理论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20160412</a:t>
            </a:r>
          </a:p>
        </p:txBody>
      </p:sp>
    </p:spTree>
    <p:extLst>
      <p:ext uri="{BB962C8B-B14F-4D97-AF65-F5344CB8AC3E}">
        <p14:creationId xmlns:p14="http://schemas.microsoft.com/office/powerpoint/2010/main" val="242625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4031"/>
            <a:ext cx="8856793" cy="2663822"/>
            <a:chOff x="129" y="1531"/>
            <a:chExt cx="5093" cy="1678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212" y="1531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20160413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（周三）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220"/>
              <a:ext cx="5093" cy="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复习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P.24-28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相关习题）</a:t>
              </a:r>
              <a:endPara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预习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P.29-31</a:t>
              </a:r>
              <a:r>
                <a:rPr kumimoji="1" lang="zh-CN" altLang="en-US" sz="2400" b="1" u="sng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2-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套题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P.121-124</a:t>
              </a:r>
              <a:r>
                <a:rPr kumimoji="1" lang="zh-CN" altLang="en-US" sz="2400" b="1" u="sng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周五交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42791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9592" y="334397"/>
            <a:ext cx="78123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专题二         基本理论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20160413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电解质溶液（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P24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2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4031"/>
            <a:ext cx="8856793" cy="4325933"/>
            <a:chOff x="129" y="1531"/>
            <a:chExt cx="5093" cy="2725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212" y="1531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20160414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（周四）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220"/>
              <a:ext cx="5093" cy="2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复习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P.29-31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相关习题）</a:t>
              </a:r>
              <a:endPara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2-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套题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P.121-124</a:t>
              </a:r>
              <a:r>
                <a:rPr kumimoji="1" lang="zh-CN" altLang="en-US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 明天周五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交）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今天晚练（</a:t>
              </a:r>
              <a:r>
                <a:rPr kumimoji="1" lang="en-US" altLang="zh-CN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18:40-18:55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）完成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“第二轮高三电解质等化学练习</a:t>
              </a: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20160412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r>
                <a:rPr kumimoji="1" lang="en-US" altLang="zh-CN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P1-2</a:t>
              </a: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(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答案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19:00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公布，尽情期待并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自评、订正、精选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深二模、广二模将至你是怎样准备的？（“迷你计划书”）</a:t>
              </a:r>
              <a:endPara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16632"/>
            <a:ext cx="78123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专题二         基本理论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20160414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2-4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化学能与热能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P29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3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4031"/>
            <a:ext cx="8856793" cy="3217859"/>
            <a:chOff x="129" y="1531"/>
            <a:chExt cx="5093" cy="2027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212" y="1531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20160414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（周四）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220"/>
              <a:ext cx="5093" cy="1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复习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P.32-34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相关习题）</a:t>
              </a:r>
              <a:endPara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2-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套题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P.125-128</a:t>
              </a:r>
              <a:r>
                <a:rPr kumimoji="1" lang="zh-CN" altLang="en-US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 下周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交）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深二模、广二模将至你是怎样准备的？（“迷你计划书”）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写在作业本</a:t>
              </a:r>
              <a:r>
                <a:rPr kumimoji="1" lang="zh-CN" altLang="en-US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完整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的一面上，</a:t>
              </a:r>
              <a:r>
                <a:rPr kumimoji="1" lang="zh-CN" altLang="en-US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下周二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交上来。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16632"/>
            <a:ext cx="78123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专题二         基本理论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20160415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2-5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电化学原理及应用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P32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起）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6632"/>
            <a:ext cx="7992888" cy="6601807"/>
          </a:xfrm>
          <a:prstGeom prst="rect">
            <a:avLst/>
          </a:prstGeom>
          <a:ln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 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深</a:t>
            </a:r>
            <a:r>
              <a:rPr kumimoji="1"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二模、广二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模备考计划书（提纲式）</a:t>
            </a:r>
            <a:endParaRPr kumimoji="1"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化学学号：</a:t>
            </a:r>
            <a:r>
              <a:rPr kumimoji="1"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       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姓名：</a:t>
            </a:r>
            <a:endParaRPr kumimoji="1" lang="en-US" altLang="zh-CN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目标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分数 </a:t>
            </a:r>
            <a:r>
              <a:rPr kumimoji="1"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（设平均</a:t>
            </a:r>
            <a:r>
              <a:rPr kumimoji="1"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70</a:t>
            </a:r>
            <a:r>
              <a:rPr kumimoji="1"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分）：</a:t>
            </a:r>
            <a:endParaRPr kumimoji="1" lang="en-US" altLang="zh-CN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（建议参考高三历次大考第一、第二优秀成绩）</a:t>
            </a:r>
            <a:endParaRPr kumimoji="1" lang="en-US" altLang="zh-CN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目标名次（设共</a:t>
            </a:r>
            <a:r>
              <a:rPr kumimoji="1"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400</a:t>
            </a:r>
            <a:r>
              <a:rPr kumimoji="1"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人）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kumimoji="1" lang="en-US" altLang="zh-CN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（建议高三历次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大考第一、第二优秀</a:t>
            </a:r>
            <a:r>
              <a:rPr kumimoji="1"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名次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kumimoji="1" lang="en-US" altLang="zh-CN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考前复习备考三项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措施（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至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条）</a:t>
            </a:r>
            <a:endParaRPr kumimoji="1" lang="en-US" altLang="zh-CN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审题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作业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总结精选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每天安排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）听课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）与同学交流、问老师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关于考试的策略</a:t>
            </a:r>
            <a:endParaRPr kumimoji="1" lang="en-US" altLang="zh-CN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做题顺序：选择题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填题号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选做题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必做题（保证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50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分钟）</a:t>
            </a:r>
            <a:endParaRPr kumimoji="1" lang="en-US" altLang="zh-CN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遇到难题果断放弃，再杀回马枪。（气度和胸怀）</a:t>
            </a:r>
            <a:endParaRPr kumimoji="1" lang="en-US" altLang="zh-CN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容易题不丢分，难题多抢分。</a:t>
            </a:r>
            <a:endParaRPr kumimoji="1" lang="en-US" altLang="zh-CN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其他</a:t>
            </a:r>
            <a:endParaRPr kumimoji="1" lang="en-US" altLang="zh-CN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信心、意志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  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格言、座右铭</a:t>
            </a:r>
            <a:r>
              <a:rPr kumimoji="1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pPr>
              <a:spcBef>
                <a:spcPct val="50000"/>
              </a:spcBef>
            </a:pPr>
            <a:endParaRPr kumimoji="1" lang="zh-CN" altLang="en-US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1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4031"/>
            <a:ext cx="8856793" cy="3771896"/>
            <a:chOff x="129" y="1531"/>
            <a:chExt cx="5093" cy="2376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212" y="1531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20160416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（周六）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220"/>
              <a:ext cx="5093" cy="1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复习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P.32-34</a:t>
              </a:r>
              <a:r>
                <a:rPr kumimoji="1" lang="zh-CN" altLang="en-US" sz="2400" b="1" u="sng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kumimoji="1" lang="en-US" altLang="zh-CN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35-37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相关习题）</a:t>
              </a:r>
              <a:endPara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2-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套题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P.125-128</a:t>
              </a:r>
              <a:r>
                <a:rPr kumimoji="1" lang="zh-CN" altLang="en-US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 下周一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交）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短平快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》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P160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和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167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zh-CN" altLang="en-US" sz="2400" b="1" u="sng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下</a:t>
              </a:r>
              <a:r>
                <a:rPr kumimoji="1" lang="zh-CN" altLang="en-US" sz="2400" b="1" u="sng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周一</a:t>
              </a:r>
              <a:r>
                <a:rPr kumimoji="1" lang="zh-CN" altLang="en-US" sz="24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交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“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第二轮高三电解质等化学练习</a:t>
              </a:r>
              <a:r>
                <a:rPr kumimoji="1" lang="en-US" altLang="zh-CN" sz="18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20160412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r>
                <a:rPr kumimoji="1" lang="en-US" altLang="zh-CN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P3-4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endPara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16632"/>
            <a:ext cx="78123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专题二         基本理论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20160416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（周六）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2-5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电化学原理及应用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P35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起）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4031"/>
            <a:ext cx="8856793" cy="4325933"/>
            <a:chOff x="129" y="1531"/>
            <a:chExt cx="5093" cy="2725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212" y="1531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20160418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（周一）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220"/>
              <a:ext cx="5093" cy="2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总结精选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“理科综合</a:t>
              </a:r>
              <a:r>
                <a:rPr lang="en-US" altLang="zh-CN" sz="2400" b="1" dirty="0">
                  <a:solidFill>
                    <a:srgbClr val="0000FF"/>
                  </a:solidFill>
                </a:rPr>
                <a:t>20160415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周五” </a:t>
              </a:r>
              <a:r>
                <a:rPr lang="zh-CN" altLang="en-US" sz="2400" b="1" dirty="0" smtClean="0">
                  <a:solidFill>
                    <a:srgbClr val="0000FF"/>
                  </a:solidFill>
                </a:rPr>
                <a:t>（作业本明天交）</a:t>
              </a:r>
              <a:endParaRPr lang="en-US" altLang="zh-CN" sz="2400" b="1" dirty="0" smtClean="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完成深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二模、广二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模“迷你计划书”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 （作业本明天交</a:t>
              </a:r>
              <a:r>
                <a:rPr lang="zh-CN" altLang="en-US" sz="2400" b="1" dirty="0" smtClean="0">
                  <a:solidFill>
                    <a:srgbClr val="0000FF"/>
                  </a:solidFill>
                </a:rPr>
                <a:t>）</a:t>
              </a:r>
              <a:endPara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短平快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》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P168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和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172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zh-CN" altLang="en-US" sz="2400" b="1" u="sng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下周三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交）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“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第二轮高三电解质等化学练习</a:t>
              </a:r>
              <a:r>
                <a:rPr kumimoji="1" lang="en-US" altLang="zh-CN" sz="18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20160412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r>
                <a:rPr kumimoji="1" lang="en-US" altLang="zh-CN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P5-6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讲：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26(2)(7)/27(3)/28(3)(4)(6)/38(2)(3)(5)</a:t>
              </a:r>
              <a:endPara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9(B)(D)/11/12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16632"/>
            <a:ext cx="8604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   “理科综合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20160415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周五”讲评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20160418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（周一）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3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4031"/>
            <a:ext cx="8856793" cy="3771896"/>
            <a:chOff x="129" y="1531"/>
            <a:chExt cx="5093" cy="2376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212" y="1531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20160419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（周二）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220"/>
              <a:ext cx="5093" cy="1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“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第二轮高三电解质等化学练习</a:t>
              </a:r>
              <a:r>
                <a:rPr kumimoji="1" lang="en-US" altLang="zh-CN" sz="18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20160412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r>
                <a:rPr kumimoji="1" lang="en-US" altLang="zh-CN" sz="2400" b="1" u="sng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P7-8</a:t>
              </a: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“第二轮高三电解质等化学练习</a:t>
              </a:r>
              <a:r>
                <a:rPr kumimoji="1" lang="en-US" altLang="zh-CN" sz="18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20160412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部分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答案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u="sng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13A14C15B16C17C18C19B20C21D22C23B24B25B26B27B28A29C30D</a:t>
              </a:r>
            </a:p>
            <a:p>
              <a:pPr eaLnBrk="1" hangingPunct="1">
                <a:spcBef>
                  <a:spcPct val="50000"/>
                </a:spcBef>
                <a:buNone/>
              </a:pPr>
              <a:endParaRPr kumimoji="1" lang="en-US" altLang="zh-CN" sz="2400" b="1" u="sng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16632"/>
            <a:ext cx="8604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20160419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（周二）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4031"/>
            <a:ext cx="8856793" cy="4325933"/>
            <a:chOff x="129" y="1531"/>
            <a:chExt cx="5093" cy="2725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212" y="1531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20160427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（周三）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220"/>
              <a:ext cx="5093" cy="2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总结精选广二模试卷在笔记上（明天交）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（选择题错一个写出不少于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300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字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说明）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逐渐完成“第二轮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化学反应原理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专题复习</a:t>
              </a:r>
              <a:r>
                <a:rPr kumimoji="1" lang="en-US" altLang="zh-CN" sz="16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20160427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（订好，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5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月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日交）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广二模成绩汇报</a:t>
              </a:r>
              <a:endPara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16632"/>
            <a:ext cx="8604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                  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广二模讲评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20160427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（周三）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413668"/>
            <a:ext cx="8964612" cy="2713034"/>
            <a:chOff x="129" y="1304"/>
            <a:chExt cx="5155" cy="1709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304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20160331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（周四）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024"/>
              <a:ext cx="5093" cy="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复习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金榜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P.5-7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相关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习题）预习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P8-9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2—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套题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》P.111-112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（明天交）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：今晚晚练（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18:40-18:55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）“短平快”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P150 </a:t>
              </a: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8313" y="161345"/>
            <a:ext cx="828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讲 化学常用计量   </a:t>
            </a:r>
            <a:r>
              <a:rPr lang="en-US" altLang="zh-CN" sz="1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20160331</a:t>
            </a:r>
            <a:endParaRPr lang="zh-CN" altLang="en-US" sz="1800" b="1" dirty="0">
              <a:solidFill>
                <a:srgbClr val="FF0000"/>
              </a:solidFill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31270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4031"/>
            <a:ext cx="8856793" cy="3771896"/>
            <a:chOff x="129" y="1531"/>
            <a:chExt cx="5093" cy="2376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212" y="1531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20160428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（周四）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220"/>
              <a:ext cx="5093" cy="1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总结精选深二模试卷在笔记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上（</a:t>
              </a:r>
              <a:r>
                <a:rPr kumimoji="1" lang="zh-CN" altLang="en-US" sz="24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讲完</a:t>
              </a:r>
              <a:r>
                <a:rPr kumimoji="1" lang="zh-CN" altLang="en-US" sz="2400" b="1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交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逐渐完成“第二轮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化学反应原理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专题复习</a:t>
              </a:r>
              <a:r>
                <a:rPr kumimoji="1" lang="en-US" altLang="zh-CN" sz="16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20160427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（订好，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5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月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日交）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短平快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》P168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和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172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zh-CN" altLang="en-US" sz="2400" b="1" u="sng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明天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交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16632"/>
            <a:ext cx="8604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                        </a:t>
            </a:r>
            <a:r>
              <a:rPr lang="zh-CN" altLang="en-US" sz="2800" b="1" dirty="0">
                <a:solidFill>
                  <a:srgbClr val="FF0000"/>
                </a:solidFill>
              </a:rPr>
              <a:t>深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二模讲评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20160428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（周四）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2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774031"/>
            <a:ext cx="8856793" cy="4325933"/>
            <a:chOff x="129" y="1531"/>
            <a:chExt cx="5093" cy="2725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212" y="1531"/>
              <a:ext cx="494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</a:t>
              </a:r>
              <a:r>
                <a:rPr kumimoji="1" lang="zh-CN" altLang="en-US" sz="4800" dirty="0" smtClean="0">
                  <a:solidFill>
                    <a:srgbClr val="FF0000"/>
                  </a:solidFill>
                  <a:ea typeface="华文琥珀" pitchFamily="2" charset="-122"/>
                </a:rPr>
                <a:t>     </a:t>
              </a:r>
              <a:r>
                <a:rPr kumimoji="1" lang="zh-CN" altLang="en-US" sz="4400" dirty="0" smtClean="0">
                  <a:solidFill>
                    <a:srgbClr val="FF0000"/>
                  </a:solidFill>
                  <a:ea typeface="华文琥珀" pitchFamily="2" charset="-122"/>
                </a:rPr>
                <a:t>五一</a:t>
              </a:r>
              <a:r>
                <a:rPr kumimoji="1" lang="zh-CN" altLang="en-US" sz="4400" dirty="0" smtClean="0">
                  <a:solidFill>
                    <a:srgbClr val="FF0000"/>
                  </a:solidFill>
                  <a:ea typeface="华文行楷" pitchFamily="2" charset="-122"/>
                </a:rPr>
                <a:t>化学</a:t>
              </a:r>
              <a:r>
                <a:rPr kumimoji="1" lang="zh-CN" altLang="en-US" sz="4400" dirty="0">
                  <a:solidFill>
                    <a:srgbClr val="FF0000"/>
                  </a:solidFill>
                  <a:ea typeface="华文行楷" pitchFamily="2" charset="-122"/>
                </a:rPr>
                <a:t>作业 </a:t>
              </a:r>
              <a:r>
                <a:rPr kumimoji="1" lang="en-US" altLang="zh-CN" sz="44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44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220"/>
              <a:ext cx="5093" cy="2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完成“第二轮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化学反应原理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专题复习</a:t>
              </a:r>
              <a:r>
                <a:rPr kumimoji="1" lang="en-US" altLang="zh-CN" sz="16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20160427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（订好，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5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月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日周二交）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短平快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》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P173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和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176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5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月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日周二交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逐渐完成“高三第二轮专题复习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-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有机化学</a:t>
              </a:r>
              <a:r>
                <a:rPr kumimoji="1" lang="en-US" altLang="zh-CN" sz="18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20160430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5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月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10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日以后不收作业</a:t>
              </a:r>
              <a:endPara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16632"/>
            <a:ext cx="8604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20160430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（周六）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1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1628800"/>
            <a:ext cx="8856793" cy="48936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P38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“高考这样考”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/2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P38 “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核心主干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和“俗名”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P40 “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典例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3”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笔记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P27-28/【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1】【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2】【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3】【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4】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阅读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世纪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2》P38-40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完成相关习题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整理今天笔记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完成“高三第二轮专题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有机化学</a:t>
            </a:r>
            <a:r>
              <a:rPr kumimoji="1" lang="en-US" altLang="zh-CN" sz="18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20160430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”周四（后天）交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短平快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》P177-182(20160509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下周一交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-27384"/>
            <a:ext cx="86044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专题三 元素及其化合物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讲金属元素及其重要化合物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20160503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（周二）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1628800"/>
            <a:ext cx="8856793" cy="507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P41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“典题示例”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左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P42 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“典题示例”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左下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P43 “2015.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邵阳二模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”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“有机化学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20160430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/【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2】【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3】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阅读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世纪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2》P41-43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完成相关习题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整理今天笔记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完成“高三第二轮专题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有机化学</a:t>
            </a:r>
            <a:r>
              <a:rPr kumimoji="1" lang="en-US" altLang="zh-CN" sz="18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20160430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”周四（明天）交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短平快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》P177-182(20160509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下周一交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-27384"/>
            <a:ext cx="86044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讲金属元素及其重要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化合物（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    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无机化工生产流程    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20160504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（周三）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1628800"/>
            <a:ext cx="8856793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12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高三第二轮专题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有机化学</a:t>
            </a:r>
            <a:r>
              <a:rPr kumimoji="1" lang="en-US" altLang="zh-CN" sz="1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20160430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整理今天笔记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完成“高三第二轮专题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有机化学</a:t>
            </a:r>
            <a:r>
              <a:rPr kumimoji="1" lang="en-US" altLang="zh-CN" sz="18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20160430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”周五（明天）交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短平快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》P177-182(20160509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下周一交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2016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高三化学精选练习一</a:t>
            </a:r>
            <a:r>
              <a:rPr lang="en-US" altLang="zh-CN" b="1" dirty="0" smtClean="0">
                <a:solidFill>
                  <a:srgbClr val="FF0000"/>
                </a:solidFill>
              </a:rPr>
              <a:t>20160504</a:t>
            </a:r>
            <a:r>
              <a:rPr lang="zh-CN" altLang="en-US" b="1" dirty="0" smtClean="0">
                <a:solidFill>
                  <a:srgbClr val="FF0000"/>
                </a:solidFill>
              </a:rPr>
              <a:t>下午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”讲评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</a:rPr>
              <a:t>                                                                   20160505</a:t>
            </a:r>
            <a:r>
              <a:rPr lang="zh-CN" altLang="en-US" sz="2800" b="1" smtClean="0">
                <a:solidFill>
                  <a:srgbClr val="FF0000"/>
                </a:solidFill>
              </a:rPr>
              <a:t>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周四）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1628800"/>
            <a:ext cx="8856793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38 26 27 28 7A10AB 11B 13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高三第二轮专题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有机化学</a:t>
            </a:r>
            <a:r>
              <a:rPr kumimoji="1" lang="en-US" altLang="zh-CN" sz="1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20160430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认真总结“太原二模”整理今天笔记（下周一角）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预习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世纪金榜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2》P44-47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短平快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》P177-182(20160509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下周一交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            “太原二模”讲评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                                          20160507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（周六）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1628800"/>
            <a:ext cx="8856793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27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28 7A  10AB 11B 13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高三第二轮专题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有机化学</a:t>
            </a:r>
            <a:r>
              <a:rPr kumimoji="1" lang="en-US" altLang="zh-CN" sz="1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20160430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认真总结“太原二模”整理今天笔记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 （订正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写上各小分和学科总分，明天交答卷，今后面谈）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短平快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》P177-182(20160509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下周一交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            “太原二模”讲评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                                          20160509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（周一）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6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764704"/>
            <a:ext cx="8856793" cy="49859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笔记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P35/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2》P44/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“高考这样考”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2》P44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“核心主干”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2》P46/【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典例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2016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高三化学精选练习一”</a:t>
            </a:r>
            <a:r>
              <a:rPr kumimoji="1" lang="zh-CN" altLang="en-US" sz="1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1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20160504</a:t>
            </a:r>
            <a:r>
              <a:rPr kumimoji="1" lang="zh-CN" altLang="en-US" sz="1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下午发</a:t>
            </a:r>
            <a:r>
              <a:rPr kumimoji="1" lang="zh-CN" altLang="en-US" sz="1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/11 12 14</a:t>
            </a:r>
            <a:endParaRPr kumimoji="1" lang="en-US" altLang="zh-CN" sz="16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仔细阅读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2》P44-47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（完成相关习题）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完成“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2016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高三化学精选练习一”（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20160504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下午发）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12474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   “专题三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讲非金属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….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世纪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2》P44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起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                                          20160510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（周二）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764704"/>
            <a:ext cx="8856793" cy="44319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笔记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P36/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2》P48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“核心主干”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2》P51/2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2016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高三化学精选练习一”</a:t>
            </a:r>
            <a:r>
              <a:rPr kumimoji="1" lang="zh-CN" altLang="en-US" sz="1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1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20160504</a:t>
            </a:r>
            <a:r>
              <a:rPr kumimoji="1" lang="zh-CN" altLang="en-US" sz="1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下午发</a:t>
            </a:r>
            <a:r>
              <a:rPr kumimoji="1" lang="zh-CN" altLang="en-US" sz="1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/11 12 14</a:t>
            </a:r>
            <a:endParaRPr kumimoji="1" lang="en-US" altLang="zh-CN" sz="16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仔细阅读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2》P48-54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完成相关习题（明天抽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位同学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班）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今天务必完成“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2016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高三化学精选练习一</a:t>
            </a:r>
            <a:r>
              <a:rPr kumimoji="1" lang="en-US" altLang="zh-CN" sz="18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20160504</a:t>
            </a:r>
            <a:r>
              <a:rPr kumimoji="1" lang="zh-CN" altLang="en-US" sz="18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下午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”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7" y="1124744"/>
            <a:ext cx="8856793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   “专题三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讲有机物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….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世纪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2》P48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起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                                          20160511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（周三）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856793" cy="60016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12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14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16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17…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整理“</a:t>
            </a:r>
            <a:r>
              <a:rPr lang="en-US" altLang="zh-CN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高三化学精选练习一</a:t>
            </a:r>
            <a:r>
              <a:rPr lang="en-US" altLang="zh-CN" sz="16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20160504</a:t>
            </a:r>
            <a:r>
              <a:rPr lang="zh-CN" altLang="en-US" sz="16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下午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”卷 </a:t>
            </a:r>
            <a:endParaRPr lang="en-US" altLang="zh-CN" sz="24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完成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高三化学精选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练习二</a:t>
            </a:r>
            <a:r>
              <a:rPr lang="en-US" altLang="zh-CN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20160512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 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（下周二给答案）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周五“理综练习”注意：</a:t>
            </a:r>
            <a:endParaRPr lang="en-US" altLang="zh-CN" sz="24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）要按程序章法（顺序、学科时间分配等）</a:t>
            </a:r>
            <a:endParaRPr lang="en-US" altLang="zh-CN" sz="24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2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）写上“稳中求快、高考必胜！”</a:t>
            </a:r>
            <a:endParaRPr lang="en-US" altLang="zh-CN" sz="24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周六上课完成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世纪金榜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套题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》P129-130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自评后交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52872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2016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高三化学精选练习一</a:t>
            </a:r>
            <a:r>
              <a:rPr lang="en-US" altLang="zh-CN" b="1" dirty="0" smtClean="0">
                <a:solidFill>
                  <a:srgbClr val="FF0000"/>
                </a:solidFill>
              </a:rPr>
              <a:t>20160504</a:t>
            </a:r>
            <a:r>
              <a:rPr lang="zh-CN" altLang="en-US" b="1" dirty="0" smtClean="0">
                <a:solidFill>
                  <a:srgbClr val="FF0000"/>
                </a:solidFill>
              </a:rPr>
              <a:t>下午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”讲评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                                          20160512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（周四）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0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413668"/>
            <a:ext cx="8964612" cy="2713034"/>
            <a:chOff x="129" y="1304"/>
            <a:chExt cx="5155" cy="1709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304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（周五）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024"/>
              <a:ext cx="5093" cy="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完成“选择题专项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20160401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”（限时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20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分钟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） 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复习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P.8-11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相关习题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2--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短平快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P150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和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151 </a:t>
              </a: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8313" y="161345"/>
            <a:ext cx="828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讲 化学常用计量   </a:t>
            </a:r>
            <a:r>
              <a:rPr lang="en-US" altLang="zh-CN" sz="1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20160401</a:t>
            </a:r>
            <a:endParaRPr lang="zh-CN" altLang="en-US" sz="1800" b="1" dirty="0">
              <a:solidFill>
                <a:srgbClr val="FF0000"/>
              </a:solidFill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31270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2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856793" cy="4339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    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</a:t>
            </a:r>
            <a:r>
              <a:rPr lang="zh-CN" altLang="en-US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“石家庄二中理综卷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4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在答卷上订正，在原卷上补充思路， </a:t>
            </a:r>
            <a:endParaRPr lang="en-US" altLang="zh-CN" sz="24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完成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高三化学精选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练习二</a:t>
            </a:r>
            <a:r>
              <a:rPr lang="en-US" altLang="zh-CN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20160512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 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（本周二给答案）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周六完成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世纪金榜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套题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》P129-130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明天讲评</a:t>
            </a:r>
            <a:endParaRPr lang="en-US" altLang="zh-CN" sz="24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0066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370308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“石家庄二中理综卷”讲评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                                          20160516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（周一）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68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856793" cy="33239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    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整理</a:t>
            </a:r>
            <a:r>
              <a:rPr lang="zh-CN" altLang="en-US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双指示剂滴定 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逐渐完成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高三化学精选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练习三</a:t>
            </a:r>
            <a:r>
              <a:rPr lang="en-US" altLang="zh-CN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20160517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 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周六完成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世纪金榜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套题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》P129-130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明天讲评</a:t>
            </a:r>
            <a:endParaRPr lang="en-US" altLang="zh-CN" sz="24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0066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370308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                   双指示剂滴定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20160517</a:t>
            </a:r>
            <a:r>
              <a:rPr lang="zh-CN" altLang="en-US" sz="2400" b="1" dirty="0">
                <a:solidFill>
                  <a:srgbClr val="FF0000"/>
                </a:solidFill>
              </a:rPr>
              <a:t>（周二）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0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856793" cy="4339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    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整理“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石家庄</a:t>
            </a:r>
            <a:r>
              <a:rPr lang="zh-CN" altLang="en-US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中题”改编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38  7  9  13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逐渐完成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高三化学精选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练习三</a:t>
            </a:r>
            <a:r>
              <a:rPr lang="en-US" altLang="zh-CN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20160517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”卷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（明天给答案） 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世纪金榜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套题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》P129-130/4 6 7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整理“精选二”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/7</a:t>
            </a:r>
          </a:p>
          <a:p>
            <a:pPr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0066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370308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“石家庄二中理综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卷”等讲评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                                          20160518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（周三）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856793" cy="60016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讲评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“实验模拟卷”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12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28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38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订正、整理、</a:t>
            </a:r>
            <a:r>
              <a:rPr kumimoji="1" lang="zh-CN" altLang="en-US" sz="2400" b="1" u="sng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精选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今天内容，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  （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）确保选择题全对（全对是一种责任）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）确保化学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50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分钟做题时间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）逐字审题、画图解析、稳中求快</a:t>
            </a:r>
            <a:endParaRPr kumimoji="1" lang="en-US" altLang="zh-CN" sz="2400" b="1" dirty="0" smtClean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逐渐完成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高三化学精选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练习四和五”卷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（答案订正给课代表）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b="1" dirty="0">
              <a:solidFill>
                <a:srgbClr val="0066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48552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“实验模拟卷”等讲评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                                          20160526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（周四）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3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856793" cy="54476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讲 评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“实验模拟卷”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/28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38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“理综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20160527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五”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/7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11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 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逐渐完成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高三化学精选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四、五和六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”卷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（选择和有机必做下周从中及“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实验专题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”中重点选讲）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设计实验证明“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铜跟浓硝酸反应也有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zh-CN" altLang="en-US" sz="24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（画图、步骤、现象、原理  下周核对）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b="1" dirty="0">
              <a:solidFill>
                <a:srgbClr val="0066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48552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“实验模拟卷”“理综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0527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”等讲评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                                          20160528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（周六）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7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856793" cy="4339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讲 评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“理综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20160527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五”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/27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）④、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28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11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实验“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探究铜</a:t>
            </a:r>
            <a:r>
              <a:rPr lang="zh-CN" altLang="en-US" sz="24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跟浓硝酸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反应是否也</a:t>
            </a:r>
            <a:r>
              <a:rPr lang="zh-CN" altLang="en-US" sz="24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24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zh-CN" altLang="en-US" sz="24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（画图、步骤、现象、原理  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 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思考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高三化学精选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”卷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/15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（明天核对）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逐渐完成“化工流程</a:t>
            </a:r>
            <a:r>
              <a:rPr lang="en-US" altLang="zh-CN" sz="1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20160530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400" b="1" dirty="0">
              <a:solidFill>
                <a:srgbClr val="0066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48552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“理综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0527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（周五）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”讲评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                                       20160530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（周一）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856793" cy="48936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讲 评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“理综</a:t>
            </a:r>
            <a:r>
              <a:rPr kumimoji="1" lang="en-US" altLang="zh-CN" sz="1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0527</a:t>
            </a:r>
            <a:r>
              <a:rPr kumimoji="1" lang="zh-CN" altLang="en-US" sz="1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五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/7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13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“精选五</a:t>
            </a:r>
            <a:r>
              <a:rPr kumimoji="1" lang="en-US" altLang="zh-CN" sz="1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0526</a:t>
            </a:r>
            <a:r>
              <a:rPr kumimoji="1" lang="zh-CN" altLang="en-US" sz="1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/15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17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 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笔记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P.51-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；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P.47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右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 业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设计实验测量计算常温下草酸的二级电离常数。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请写出分子式为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kumimoji="1" lang="en-US" altLang="zh-CN" sz="1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en-US" altLang="zh-CN" sz="1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，含一个苯环的可能结构式。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逐渐完成“化工流程</a:t>
            </a:r>
            <a:r>
              <a:rPr lang="en-US" altLang="zh-CN" sz="1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20160530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”（明天给答案）</a:t>
            </a:r>
            <a:endParaRPr lang="en-US" altLang="zh-CN" sz="2400" b="1" dirty="0">
              <a:solidFill>
                <a:srgbClr val="0066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48552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“理综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0527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（周五）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”等讲评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                                       20160531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（周一）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0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856793" cy="48936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作 业</a:t>
            </a:r>
            <a:endParaRPr kumimoji="1"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日晚上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22:30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前完成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精选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四五六、实专、</a:t>
            </a:r>
            <a:r>
              <a:rPr kumimoji="1" lang="zh-CN" altLang="en-US" sz="2400" b="1" u="sng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化工、有机题</a:t>
            </a:r>
            <a:endParaRPr kumimoji="1" lang="en-US" altLang="zh-CN" sz="2400" b="1" u="sng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此后看看、想想、画画以上及</a:t>
            </a:r>
            <a:r>
              <a:rPr kumimoji="1" lang="zh-CN" altLang="en-US" sz="2400" b="1" u="sng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大考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的做错并订正。</a:t>
            </a:r>
            <a:endParaRPr kumimoji="1" lang="en-US" altLang="zh-CN" sz="24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看看、想想、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画画</a:t>
            </a:r>
            <a:r>
              <a:rPr kumimoji="1" lang="zh-CN" altLang="en-US" sz="2400" b="1" u="sng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笔记本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（另：推荐</a:t>
            </a:r>
            <a:r>
              <a:rPr kumimoji="1" lang="zh-CN" altLang="en-US" sz="2400" b="1" u="sng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全国卷</a:t>
            </a:r>
            <a:r>
              <a:rPr kumimoji="1" lang="en-US" altLang="zh-CN" sz="2400" b="1" u="sng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日和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日晚上</a:t>
            </a:r>
            <a:r>
              <a:rPr kumimoji="1" lang="en-US" altLang="zh-CN" sz="2400" b="1" u="sng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20:00-22:00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可电话答疑</a:t>
            </a:r>
            <a:r>
              <a:rPr kumimoji="1" lang="en-US" altLang="zh-CN" sz="2400" b="1" u="sng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83808920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保质保量完成高考卷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选择题（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全对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）、填涂、选做题（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38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）必做题（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26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27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28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保证</a:t>
            </a:r>
            <a:r>
              <a:rPr kumimoji="1" lang="en-US" altLang="zh-CN" sz="2000" b="1" u="sng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50</a:t>
            </a:r>
            <a:r>
              <a:rPr kumimoji="1" lang="zh-CN" altLang="en-US" sz="2000" b="1" u="sng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分钟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时间</a:t>
            </a:r>
            <a:endParaRPr kumimoji="1" lang="en-US" altLang="zh-CN" sz="20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48552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61345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2016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届高三化学最后一课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20160604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（周六）</a:t>
            </a:r>
            <a:endParaRPr lang="en-US" altLang="zh-CN" sz="20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3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539428" y="1549241"/>
            <a:ext cx="7056908" cy="48013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高考秘诀：</a:t>
            </a:r>
            <a:endParaRPr kumimoji="1" lang="en-US" altLang="zh-CN" sz="3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精心准备，精力充沛；</a:t>
            </a:r>
            <a:endParaRPr kumimoji="1" lang="en-US" altLang="zh-CN" sz="3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信心满满，沉着冷静。</a:t>
            </a:r>
            <a:endParaRPr kumimoji="1" lang="en-US" altLang="zh-CN" sz="3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审题为王，稳中求快；</a:t>
            </a:r>
            <a:endParaRPr kumimoji="1" lang="en-US" altLang="zh-CN" sz="3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先易后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难，坚持必胜。        </a:t>
            </a:r>
            <a:endParaRPr kumimoji="1" lang="en-US" altLang="zh-CN" sz="3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endParaRPr kumimoji="1" lang="en-US" altLang="zh-CN" sz="3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641084" cy="48552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61345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2016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届高三化学最后一课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20160604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（周六）</a:t>
            </a:r>
            <a:endParaRPr lang="en-US" altLang="zh-CN" sz="20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2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413668"/>
            <a:ext cx="9072431" cy="3267071"/>
            <a:chOff x="129" y="1304"/>
            <a:chExt cx="5217" cy="2058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304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20160402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（周六）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024"/>
              <a:ext cx="5217" cy="1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完成“选择题专项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20160402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”（限时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20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分钟）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三张合并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5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日交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)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预习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》1-4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P.12-14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相关习题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2--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短平快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P152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和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155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8313" y="161345"/>
            <a:ext cx="828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讲 化学常用计量   </a:t>
            </a:r>
            <a:r>
              <a:rPr lang="en-US" altLang="zh-CN" sz="1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20160402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（周六）</a:t>
            </a:r>
            <a:endParaRPr lang="zh-CN" altLang="en-US" sz="1800" b="1" dirty="0">
              <a:solidFill>
                <a:srgbClr val="FF0000"/>
              </a:solidFill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454104"/>
            <a:ext cx="8964612" cy="283899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4293096"/>
            <a:ext cx="7704856" cy="30469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                           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选择题答案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1C2D3B4D5C6C7D8B9A10C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11D12B13B14B15A16B17D18A19A20B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21A22C23C24A25A26D27C28D29AC30C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31D32D33A34B35A36D37C38A39B40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41D42A4344D45D46B47D48D49C50B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51B52D53C54555657585960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32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9" y="476672"/>
            <a:ext cx="8964612" cy="3879847"/>
            <a:chOff x="129" y="1304"/>
            <a:chExt cx="5217" cy="2444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304"/>
              <a:ext cx="494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000" dirty="0">
                  <a:solidFill>
                    <a:srgbClr val="FF0000"/>
                  </a:solidFill>
                  <a:ea typeface="华文琥珀" pitchFamily="2" charset="-122"/>
                </a:rPr>
                <a:t>       </a:t>
              </a:r>
              <a:r>
                <a:rPr kumimoji="1" lang="zh-CN" altLang="en-US" sz="4000" dirty="0" smtClean="0">
                  <a:solidFill>
                    <a:srgbClr val="FF0000"/>
                  </a:solidFill>
                  <a:ea typeface="华文琥珀" pitchFamily="2" charset="-122"/>
                </a:rPr>
                <a:t>         </a:t>
              </a:r>
              <a:r>
                <a:rPr kumimoji="1" lang="zh-CN" altLang="en-US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000" b="1" dirty="0" smtClean="0">
                  <a:solidFill>
                    <a:srgbClr val="990000"/>
                  </a:solidFill>
                  <a:ea typeface="华文琥珀" pitchFamily="2" charset="-122"/>
                </a:rPr>
                <a:t>20160405</a:t>
              </a:r>
              <a:r>
                <a:rPr kumimoji="1" lang="zh-CN" altLang="en-US" sz="2000" b="1" dirty="0" smtClean="0">
                  <a:solidFill>
                    <a:srgbClr val="990000"/>
                  </a:solidFill>
                  <a:ea typeface="华文琥珀" pitchFamily="2" charset="-122"/>
                </a:rPr>
                <a:t>（周二）</a:t>
              </a:r>
              <a:r>
                <a:rPr kumimoji="1" lang="en-US" altLang="zh-CN" sz="48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48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1712"/>
              <a:ext cx="5217" cy="2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总结理综考卷（</a:t>
              </a:r>
              <a:r>
                <a:rPr kumimoji="1" lang="en-US" altLang="zh-CN" sz="20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20160401</a:t>
              </a:r>
              <a:r>
                <a:rPr kumimoji="1" lang="zh-CN" altLang="en-US" sz="20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上周五）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精选在笔记上 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预习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》2-1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P.15-18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相关习题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晚练完成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短平快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》P156-157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18:40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起，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19:05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交）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本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周五在化学实验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107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上课，到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109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参观“实验展览”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*：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统计前两周答疑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8313" y="-27384"/>
            <a:ext cx="828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讲  氧化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还原反应   </a:t>
            </a:r>
            <a:r>
              <a:rPr lang="en-US" altLang="zh-CN" sz="1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20160405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（周二）</a:t>
            </a:r>
            <a:endParaRPr lang="zh-CN" altLang="en-US" sz="1800" b="1" dirty="0">
              <a:solidFill>
                <a:srgbClr val="FF0000"/>
              </a:solidFill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517108"/>
            <a:ext cx="8964612" cy="31999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3717032"/>
            <a:ext cx="7704856" cy="35394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                  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选择题答案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0330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0401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0402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三合一）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1C   2D   3B   4D   5C   6C   7D   8B   9A   10C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11D  12B  13B  14B  15A  16B  17D  18C  19A    20B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21A  22C  23C  24A   25A 26D  27C  28D  29AC  30C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31D  32D  33A  34B  35A  36D  37C  38A  39B    40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41D  42A  43     44D  45D  46B  47D  48D  49C   50B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51B  52D  53C  54D  55A   56*D  57D  58B  59C   60*B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61C    62B      63C   (*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题适当调整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4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413668"/>
            <a:ext cx="8964612" cy="2713034"/>
            <a:chOff x="129" y="1304"/>
            <a:chExt cx="5155" cy="1709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304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20160406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（周三）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024"/>
              <a:ext cx="5093" cy="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预习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》2-1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P.15-18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相关习题）</a:t>
              </a:r>
              <a:endParaRPr kumimoji="1"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2-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套题 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P.115-116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：分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2-3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天完成“高三化学实验展览思考题</a:t>
              </a:r>
              <a:r>
                <a:rPr kumimoji="1" lang="en-US" altLang="zh-CN" sz="16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20160406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31270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03648" y="416858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理综考卷（</a:t>
            </a:r>
            <a:r>
              <a:rPr kumimoji="1" lang="en-US" altLang="zh-CN" sz="1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20160401</a:t>
            </a:r>
            <a:r>
              <a:rPr kumimoji="1" lang="zh-CN" altLang="en-US" sz="1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上周五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讲评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20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413667"/>
            <a:ext cx="8964612" cy="4929182"/>
            <a:chOff x="129" y="1304"/>
            <a:chExt cx="5155" cy="3105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304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20160407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（周四）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024"/>
              <a:ext cx="5093" cy="2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完成“高三化学实验展览思考题</a:t>
              </a:r>
              <a:r>
                <a:rPr kumimoji="1" lang="en-US" altLang="zh-CN" sz="16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20160406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”明天进实验室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107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今天晚练（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18:40-18:50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）完成选择题，其它题酌情做。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（半张纸写好姓名学号</a:t>
              </a:r>
              <a:r>
                <a:rPr kumimoji="1" lang="en-US" altLang="zh-CN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8 9 10 11 12 13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（双</a:t>
              </a:r>
              <a:r>
                <a:rPr kumimoji="1" lang="zh-CN" altLang="en-US" sz="2400" b="1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选）要交）</a:t>
              </a:r>
              <a:endParaRPr kumimoji="1" lang="en-US" altLang="zh-CN" sz="2400" b="1" dirty="0" smtClean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今天下午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17:00-18:00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在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409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“尖尖小组”培优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（原班人员见下页）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42791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03648" y="416858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专题五  基础有机化学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20160407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2460"/>
              </p:ext>
            </p:extLst>
          </p:nvPr>
        </p:nvGraphicFramePr>
        <p:xfrm>
          <a:off x="4267200" y="404664"/>
          <a:ext cx="1240904" cy="4098032"/>
        </p:xfrm>
        <a:graphic>
          <a:graphicData uri="http://schemas.openxmlformats.org/drawingml/2006/table">
            <a:tbl>
              <a:tblPr/>
              <a:tblGrid>
                <a:gridCol w="1240904"/>
              </a:tblGrid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李昌霖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段皓晨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黄钊诚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王策风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房睿杰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李津东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郑雅淇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吴楚鸿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彭敏仪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童言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胡洪源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李睿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刘志东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崔子昂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王钰冰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  <a:tr h="25612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王唯嘉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02117"/>
              </p:ext>
            </p:extLst>
          </p:nvPr>
        </p:nvGraphicFramePr>
        <p:xfrm>
          <a:off x="2411760" y="548672"/>
          <a:ext cx="1113656" cy="3960448"/>
        </p:xfrm>
        <a:graphic>
          <a:graphicData uri="http://schemas.openxmlformats.org/drawingml/2006/table">
            <a:tbl>
              <a:tblPr/>
              <a:tblGrid>
                <a:gridCol w="1113656"/>
              </a:tblGrid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詹海涌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康弼伦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郭昊南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胡琦伟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陈惠怡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黄崇轩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陈麒蔓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周雨豪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过紫璇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刘瀚之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吴秋蓬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朱晓环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李浩骏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周致远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阮凯晟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杨茹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2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179388" y="1413667"/>
            <a:ext cx="8964612" cy="3267071"/>
            <a:chOff x="129" y="1304"/>
            <a:chExt cx="5155" cy="2058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340" y="1304"/>
              <a:ext cx="49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4800" dirty="0">
                  <a:solidFill>
                    <a:srgbClr val="FF0000"/>
                  </a:solidFill>
                  <a:ea typeface="华文琥珀" pitchFamily="2" charset="-122"/>
                </a:rPr>
                <a:t>        </a:t>
              </a:r>
              <a:r>
                <a:rPr kumimoji="1" lang="zh-CN" altLang="en-US" sz="4000" dirty="0">
                  <a:solidFill>
                    <a:srgbClr val="990000"/>
                  </a:solidFill>
                  <a:ea typeface="华文行楷" pitchFamily="2" charset="-122"/>
                </a:rPr>
                <a:t>化学作业 </a:t>
              </a:r>
              <a:r>
                <a:rPr kumimoji="1" lang="en-US" altLang="zh-CN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20160409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  <a:ea typeface="华文琥珀" pitchFamily="2" charset="-122"/>
                </a:rPr>
                <a:t>（周六）</a:t>
              </a:r>
              <a:r>
                <a:rPr kumimoji="1" lang="en-US" altLang="zh-CN" sz="6000" dirty="0" smtClean="0">
                  <a:solidFill>
                    <a:srgbClr val="FF0000"/>
                  </a:solidFill>
                  <a:ea typeface="华文行楷" pitchFamily="2" charset="-122"/>
                </a:rPr>
                <a:t> </a:t>
              </a:r>
              <a:endParaRPr kumimoji="1" lang="en-US" altLang="zh-CN" sz="6000" dirty="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129" y="2024"/>
              <a:ext cx="4886" cy="1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复习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》2-1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P.15-18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完成相关习题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kumimoji="1"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世纪金榜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2-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套题 </a:t>
              </a:r>
              <a:r>
                <a:rPr kumimoji="1" lang="en-US" altLang="zh-CN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》</a:t>
              </a:r>
              <a:r>
                <a:rPr kumimoji="1" lang="zh-CN" altLang="en-US" sz="2400" b="1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sz="2400" b="1" u="sng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P.117-118</a:t>
              </a:r>
              <a:r>
                <a:rPr kumimoji="1" lang="zh-CN" altLang="en-US" sz="2400" b="1" u="sng" dirty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400" b="1" u="sng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400" b="1" dirty="0" smtClean="0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周一交）</a:t>
              </a:r>
              <a:endParaRPr kumimoji="1" lang="en-US" altLang="zh-CN" sz="24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完成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《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短平快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》P158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和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159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79388" y="1454104"/>
            <a:ext cx="8641084" cy="42791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9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3247</Words>
  <Application>Microsoft Office PowerPoint</Application>
  <PresentationFormat>全屏显示(4:3)</PresentationFormat>
  <Paragraphs>378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94</cp:revision>
  <dcterms:created xsi:type="dcterms:W3CDTF">2016-03-30T01:55:39Z</dcterms:created>
  <dcterms:modified xsi:type="dcterms:W3CDTF">2016-06-04T00:31:37Z</dcterms:modified>
</cp:coreProperties>
</file>