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80" r:id="rId3"/>
    <p:sldId id="281" r:id="rId4"/>
    <p:sldId id="282" r:id="rId5"/>
    <p:sldId id="283" r:id="rId6"/>
    <p:sldId id="28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73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1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55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7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64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44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48880"/>
            <a:ext cx="2123728" cy="1512168"/>
          </a:xfrm>
          <a:prstGeom prst="rect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144510" y="2348880"/>
            <a:ext cx="7020272" cy="1512168"/>
          </a:xfrm>
          <a:prstGeom prst="rect">
            <a:avLst/>
          </a:prstGeom>
          <a:solidFill>
            <a:srgbClr val="A7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6552728" cy="1224136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8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A48-6D51-4190-A587-C3B471DD3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5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5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499A-C460-460A-AEAE-A55853B4A041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8C0B52-D140-43F1-B084-D2369E19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008" y="2803757"/>
            <a:ext cx="648072" cy="648072"/>
          </a:xfrm>
          <a:prstGeom prst="ellipse">
            <a:avLst/>
          </a:prstGeom>
          <a:solidFill>
            <a:srgbClr val="D8B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  </a:t>
            </a:r>
            <a:r>
              <a:rPr lang="zh-CN" altLang="en-US" b="1" dirty="0" smtClean="0">
                <a:solidFill>
                  <a:srgbClr val="FF0000"/>
                </a:solidFill>
              </a:rPr>
              <a:t>化学反应与能量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691680" y="1988840"/>
            <a:ext cx="57606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第三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节 化学平衡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课时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化学平衡转化率）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60895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814169"/>
            <a:ext cx="8572560" cy="4264026"/>
          </a:xfrm>
        </p:spPr>
        <p:txBody>
          <a:bodyPr>
            <a:normAutofit lnSpcReduction="10000"/>
          </a:bodyPr>
          <a:lstStyle/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．温度和压强的影响</a:t>
            </a: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温度或压强改变后，若能引起平衡向正反应方向移动，则反应物的转化率一定增大。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．反应物用量的影响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357188" indent="-35718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若反应物只有一种，如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ea typeface="方正书宋_GBK" pitchFamily="65" charset="-122"/>
                <a:cs typeface="Times New Roman" pitchFamily="18" charset="0"/>
              </a:rPr>
              <a:t>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，增加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的量，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的浓度增大，平衡正向移动，此种情况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相当于加压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的转化率与气态物质的化学计	量数有关：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5072084"/>
            <a:ext cx="381476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173254" y="3507381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143372" y="2455127"/>
            <a:ext cx="3714776" cy="83099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加反应物平衡肯定正移，</a:t>
            </a:r>
            <a:endParaRPr lang="en-US" altLang="zh-CN" sz="2400" b="1" dirty="0" smtClean="0">
              <a:solidFill>
                <a:srgbClr val="FF0000"/>
              </a:solidFill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但转化率的变化则不一定</a:t>
            </a:r>
          </a:p>
        </p:txBody>
      </p:sp>
    </p:spTree>
    <p:extLst>
      <p:ext uri="{BB962C8B-B14F-4D97-AF65-F5344CB8AC3E}">
        <p14:creationId xmlns:p14="http://schemas.microsoft.com/office/powerpoint/2010/main" val="17289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79" y="642918"/>
            <a:ext cx="8696325" cy="4048125"/>
          </a:xfrm>
        </p:spPr>
        <p:txBody>
          <a:bodyPr>
            <a:normAutofit lnSpcReduction="10000"/>
          </a:bodyPr>
          <a:lstStyle/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若反应物不止一种，如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</a:p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若只增加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的量，平衡向正反应方向移动，则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的转化率减小，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的转化率增大。若只减少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的量，平衡向逆反应方向移动，则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的转化率减小。</a:t>
            </a:r>
          </a:p>
          <a:p>
            <a:pPr marL="534988" indent="0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②若反应物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的物质的量同倍数的增加，平衡向正反应方向移动，此种情况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相当于加压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，反应物的转化率与气态物质化学计量数有关。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4684619"/>
            <a:ext cx="4126463" cy="153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6019829" y="928668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643438" y="2379302"/>
            <a:ext cx="2071702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加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1000 mol A</a:t>
            </a: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5766" y="320675"/>
            <a:ext cx="8458200" cy="4892675"/>
          </a:xfrm>
        </p:spPr>
        <p:txBody>
          <a:bodyPr>
            <a:normAutofit lnSpcReduction="10000"/>
          </a:bodyPr>
          <a:lstStyle/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 PCl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    ①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2HI(g)  H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    ②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 N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    ③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在一定条件下，达到化学平衡时，反应物的转化率均是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。若保持各反应的温度和容器的体积都不改变，分别再加入一定量的各自的反应物，则转化率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．均不变  		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．①增大，②不变，③减小</a:t>
            </a:r>
          </a:p>
          <a:p>
            <a:pPr marL="536575" indent="-452438" algn="just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．均增大 		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．①减小，②不变，③增大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3517900" y="60642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1873250" y="1214438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051050" y="1866900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72250" y="3429000"/>
            <a:ext cx="4079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0529" y="155575"/>
            <a:ext cx="8596313" cy="34163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．反应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在一容积固定不变的容器内进行，反应达到平衡后。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以下填“增大”“减小”或“不变”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②若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，增大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的浓度，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(2)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若将反应改为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(g)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，容器体积固定不变，且起始时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的物质的量之比为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∶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2214563" y="447675"/>
            <a:ext cx="463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4714875" y="26273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429000"/>
            <a:ext cx="9001125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平衡时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的转化率之比是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②若增大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的浓度，则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③若同时同等倍数地增大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的浓度，则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</a:t>
            </a:r>
          </a:p>
          <a:p>
            <a:pPr marL="4445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&lt;”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或“＝”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的转化率同时增大。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4313" y="5999185"/>
            <a:ext cx="82867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4500" algn="just">
              <a:lnSpc>
                <a:spcPts val="43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不变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增大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减小　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③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79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265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ZBFH</vt:lpstr>
      <vt:lpstr>方正书宋_GBK</vt:lpstr>
      <vt:lpstr>仿宋_GB2312</vt:lpstr>
      <vt:lpstr>黑体</vt:lpstr>
      <vt:lpstr>宋体</vt:lpstr>
      <vt:lpstr>幼圆</vt:lpstr>
      <vt:lpstr>Arial</vt:lpstr>
      <vt:lpstr>Century Gothic</vt:lpstr>
      <vt:lpstr>Times New Roman</vt:lpstr>
      <vt:lpstr>Wingdings 3</vt:lpstr>
      <vt:lpstr>丝状</vt:lpstr>
      <vt:lpstr>2   化学反应与能量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 化学反应与能量</dc:title>
  <dc:creator>USER</dc:creator>
  <cp:lastModifiedBy>USER</cp:lastModifiedBy>
  <cp:revision>7</cp:revision>
  <dcterms:created xsi:type="dcterms:W3CDTF">2016-10-17T10:33:48Z</dcterms:created>
  <dcterms:modified xsi:type="dcterms:W3CDTF">2016-10-17T13:40:48Z</dcterms:modified>
</cp:coreProperties>
</file>