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3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3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7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300-A6CF-4F2D-B9FA-9C661C8ECA33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8DAF-8257-4590-8FBF-FE6C76F8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money.163.com/keywords/5/0/52065b50/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7077" y="1343608"/>
            <a:ext cx="7427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</a:rPr>
              <a:t>2016</a:t>
            </a:r>
            <a:r>
              <a:rPr lang="zh-CN" altLang="en-US" dirty="0" smtClean="0">
                <a:effectLst/>
              </a:rPr>
              <a:t>年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月</a:t>
            </a:r>
            <a:r>
              <a:rPr lang="en-US" altLang="zh-CN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日，瑞典皇家科学院宣布，三位化学家</a:t>
            </a:r>
            <a:r>
              <a:rPr lang="en-US" altLang="zh-CN" dirty="0" smtClean="0">
                <a:effectLst/>
              </a:rPr>
              <a:t>——</a:t>
            </a:r>
            <a:r>
              <a:rPr lang="zh-CN" altLang="en-US" dirty="0" smtClean="0">
                <a:effectLst/>
              </a:rPr>
              <a:t>让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皮埃尔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绍瓦热（</a:t>
            </a:r>
            <a:r>
              <a:rPr lang="en-US" altLang="zh-CN" dirty="0" smtClean="0">
                <a:effectLst/>
              </a:rPr>
              <a:t>Jean-Pierre </a:t>
            </a:r>
            <a:r>
              <a:rPr lang="en-US" altLang="zh-CN" dirty="0" err="1" smtClean="0">
                <a:effectLst/>
              </a:rPr>
              <a:t>Sauvage</a:t>
            </a:r>
            <a:r>
              <a:rPr lang="zh-CN" altLang="en-US" dirty="0" smtClean="0">
                <a:effectLst/>
              </a:rPr>
              <a:t>）、弗雷泽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斯托达特爵士（</a:t>
            </a:r>
            <a:r>
              <a:rPr lang="en-US" altLang="zh-CN" dirty="0" smtClean="0">
                <a:effectLst/>
              </a:rPr>
              <a:t>Sir J. Fraser </a:t>
            </a:r>
            <a:r>
              <a:rPr lang="en-US" altLang="zh-CN" dirty="0" err="1" smtClean="0">
                <a:effectLst/>
              </a:rPr>
              <a:t>Stoddart</a:t>
            </a:r>
            <a:r>
              <a:rPr lang="zh-CN" altLang="en-US" dirty="0" smtClean="0">
                <a:effectLst/>
              </a:rPr>
              <a:t>）、伯纳德</a:t>
            </a:r>
            <a:r>
              <a:rPr lang="en-US" altLang="zh-CN" dirty="0" smtClean="0">
                <a:effectLst/>
              </a:rPr>
              <a:t>·L·</a:t>
            </a:r>
            <a:r>
              <a:rPr lang="zh-CN" altLang="en-US" dirty="0" smtClean="0">
                <a:effectLst/>
              </a:rPr>
              <a:t>费林加（</a:t>
            </a:r>
            <a:r>
              <a:rPr lang="en-US" altLang="zh-CN" dirty="0" smtClean="0">
                <a:effectLst/>
              </a:rPr>
              <a:t>Bernard L. </a:t>
            </a:r>
            <a:r>
              <a:rPr lang="en-US" altLang="zh-CN" dirty="0" err="1" smtClean="0">
                <a:effectLst/>
              </a:rPr>
              <a:t>Feringa</a:t>
            </a:r>
            <a:r>
              <a:rPr lang="zh-CN" altLang="en-US" dirty="0" smtClean="0">
                <a:effectLst/>
              </a:rPr>
              <a:t>）分享了</a:t>
            </a:r>
            <a:r>
              <a:rPr lang="en-US" altLang="zh-CN" dirty="0" smtClean="0">
                <a:effectLst/>
              </a:rPr>
              <a:t>2016</a:t>
            </a:r>
            <a:r>
              <a:rPr lang="zh-CN" altLang="en-US" dirty="0" smtClean="0">
                <a:effectLst/>
              </a:rPr>
              <a:t>年诺贝尔化学奖， 表彰他们“发明了行动可控、在给予能源后可执行任务的</a:t>
            </a:r>
            <a:r>
              <a:rPr lang="zh-CN" altLang="en-US" dirty="0" smtClean="0">
                <a:effectLst/>
                <a:hlinkClick r:id="rId2" tooltip="分子"/>
              </a:rPr>
              <a:t>分子</a:t>
            </a:r>
            <a:r>
              <a:rPr lang="zh-CN" altLang="en-US" dirty="0" smtClean="0">
                <a:effectLst/>
              </a:rPr>
              <a:t>机器”。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3" y="2776246"/>
            <a:ext cx="4795934" cy="35969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68759" y="485192"/>
            <a:ext cx="580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年诺贝尔化学奖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4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522" y="357111"/>
            <a:ext cx="8108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</a:rPr>
              <a:t>1983</a:t>
            </a:r>
            <a:r>
              <a:rPr lang="zh-CN" altLang="en-US" dirty="0" smtClean="0">
                <a:effectLst/>
              </a:rPr>
              <a:t>年，让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皮埃尔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绍瓦热迈出了通往分子机器的第一步，他将两个环状分子连成链状，并将其命名为索烃。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随后的</a:t>
            </a:r>
            <a:r>
              <a:rPr lang="en-US" altLang="zh-CN" dirty="0" smtClean="0">
                <a:effectLst/>
              </a:rPr>
              <a:t>1991</a:t>
            </a:r>
            <a:r>
              <a:rPr lang="zh-CN" altLang="en-US" dirty="0" smtClean="0">
                <a:effectLst/>
              </a:rPr>
              <a:t>年，斯托达特成功制备了轮烷，其中一个分子为链，一个分子为环，环分子可以绕链转动。在此基础上，科学家成功研制了分子起重机、分子肌肉和分子芯片。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费林加则是发展分子发动机的第一人。</a:t>
            </a:r>
            <a:r>
              <a:rPr lang="en-US" altLang="zh-CN" dirty="0" smtClean="0">
                <a:effectLst/>
              </a:rPr>
              <a:t>1999</a:t>
            </a:r>
            <a:r>
              <a:rPr lang="zh-CN" altLang="en-US" dirty="0" smtClean="0">
                <a:effectLst/>
              </a:rPr>
              <a:t>年，他制备了一种能够持续朝一个方向转动的分子发动机，用它转动了比它大一万倍的玻璃杯，并且设计了一个微型车。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4" y="3428999"/>
            <a:ext cx="2810595" cy="2540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75" y="2562332"/>
            <a:ext cx="2257143" cy="17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46" y="4699388"/>
            <a:ext cx="2895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7" y="371281"/>
            <a:ext cx="6985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38" y="1232678"/>
            <a:ext cx="6985000" cy="523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649" y="326571"/>
            <a:ext cx="348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分子车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21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43" y="1504558"/>
            <a:ext cx="5801401" cy="4532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0890" y="438539"/>
            <a:ext cx="39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分子机器人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0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223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2016-10-10T00:06:32Z</dcterms:created>
  <dcterms:modified xsi:type="dcterms:W3CDTF">2016-10-10T01:19:10Z</dcterms:modified>
</cp:coreProperties>
</file>