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716" r:id="rId3"/>
    <p:sldId id="732" r:id="rId4"/>
    <p:sldId id="733" r:id="rId5"/>
    <p:sldId id="734" r:id="rId6"/>
    <p:sldId id="717" r:id="rId7"/>
    <p:sldId id="735" r:id="rId8"/>
    <p:sldId id="736" r:id="rId9"/>
    <p:sldId id="718" r:id="rId10"/>
    <p:sldId id="737" r:id="rId11"/>
    <p:sldId id="738" r:id="rId12"/>
    <p:sldId id="739" r:id="rId13"/>
    <p:sldId id="740" r:id="rId14"/>
    <p:sldId id="719" r:id="rId15"/>
    <p:sldId id="741" r:id="rId16"/>
    <p:sldId id="742" r:id="rId17"/>
    <p:sldId id="743" r:id="rId18"/>
    <p:sldId id="720" r:id="rId19"/>
    <p:sldId id="744" r:id="rId20"/>
    <p:sldId id="745" r:id="rId21"/>
    <p:sldId id="746" r:id="rId22"/>
    <p:sldId id="747" r:id="rId23"/>
    <p:sldId id="721" r:id="rId24"/>
    <p:sldId id="749" r:id="rId25"/>
    <p:sldId id="722" r:id="rId26"/>
    <p:sldId id="750" r:id="rId27"/>
    <p:sldId id="723" r:id="rId28"/>
    <p:sldId id="751" r:id="rId29"/>
    <p:sldId id="752" r:id="rId30"/>
    <p:sldId id="724" r:id="rId31"/>
    <p:sldId id="725" r:id="rId32"/>
    <p:sldId id="726" r:id="rId33"/>
    <p:sldId id="727" r:id="rId34"/>
    <p:sldId id="728" r:id="rId35"/>
    <p:sldId id="729" r:id="rId36"/>
    <p:sldId id="730" r:id="rId37"/>
    <p:sldId id="731" r:id="rId38"/>
    <p:sldId id="381" r:id="rId3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75214" autoAdjust="0"/>
  </p:normalViewPr>
  <p:slideViewPr>
    <p:cSldViewPr>
      <p:cViewPr>
        <p:scale>
          <a:sx n="125" d="100"/>
          <a:sy n="125" d="100"/>
        </p:scale>
        <p:origin x="-918" y="-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0824-36D3-4A57-94A7-C8FEE66C27F8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5055-F480-440C-9641-6D6C555D6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文语\1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23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-129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文语\1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4" r:id="rId6"/>
    <p:sldLayoutId id="2147483653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slide" Target="slide6.xml"/><Relationship Id="rId7" Type="http://schemas.openxmlformats.org/officeDocument/2006/relationships/slide" Target="slide23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" Target="slide2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1.xml"/><Relationship Id="rId5" Type="http://schemas.openxmlformats.org/officeDocument/2006/relationships/slide" Target="slide14.xml"/><Relationship Id="rId15" Type="http://schemas.openxmlformats.org/officeDocument/2006/relationships/slide" Target="slide35.xml"/><Relationship Id="rId10" Type="http://schemas.openxmlformats.org/officeDocument/2006/relationships/slide" Target="slide30.xml"/><Relationship Id="rId4" Type="http://schemas.openxmlformats.org/officeDocument/2006/relationships/slide" Target="slide9.xml"/><Relationship Id="rId9" Type="http://schemas.openxmlformats.org/officeDocument/2006/relationships/slide" Target="slide27.xml"/><Relationship Id="rId14" Type="http://schemas.openxmlformats.org/officeDocument/2006/relationships/slide" Target="slide3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slide" Target="slide6.xml"/><Relationship Id="rId7" Type="http://schemas.openxmlformats.org/officeDocument/2006/relationships/slide" Target="slide23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" Target="slide2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1.xml"/><Relationship Id="rId5" Type="http://schemas.openxmlformats.org/officeDocument/2006/relationships/slide" Target="slide14.xml"/><Relationship Id="rId15" Type="http://schemas.openxmlformats.org/officeDocument/2006/relationships/slide" Target="slide35.xml"/><Relationship Id="rId10" Type="http://schemas.openxmlformats.org/officeDocument/2006/relationships/slide" Target="slide30.xml"/><Relationship Id="rId4" Type="http://schemas.openxmlformats.org/officeDocument/2006/relationships/slide" Target="slide9.xml"/><Relationship Id="rId9" Type="http://schemas.openxmlformats.org/officeDocument/2006/relationships/slide" Target="slide27.xml"/><Relationship Id="rId14" Type="http://schemas.openxmlformats.org/officeDocument/2006/relationships/slide" Target="slide3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slide" Target="slide6.xml"/><Relationship Id="rId7" Type="http://schemas.openxmlformats.org/officeDocument/2006/relationships/slide" Target="slide23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" Target="slide2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1.xml"/><Relationship Id="rId5" Type="http://schemas.openxmlformats.org/officeDocument/2006/relationships/slide" Target="slide14.xml"/><Relationship Id="rId15" Type="http://schemas.openxmlformats.org/officeDocument/2006/relationships/slide" Target="slide35.xml"/><Relationship Id="rId10" Type="http://schemas.openxmlformats.org/officeDocument/2006/relationships/slide" Target="slide30.xml"/><Relationship Id="rId4" Type="http://schemas.openxmlformats.org/officeDocument/2006/relationships/slide" Target="slide9.xml"/><Relationship Id="rId9" Type="http://schemas.openxmlformats.org/officeDocument/2006/relationships/slide" Target="slide27.xml"/><Relationship Id="rId14" Type="http://schemas.openxmlformats.org/officeDocument/2006/relationships/slide" Target="slide3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slide" Target="slide6.xml"/><Relationship Id="rId7" Type="http://schemas.openxmlformats.org/officeDocument/2006/relationships/slide" Target="slide23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" Target="slide2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1.xml"/><Relationship Id="rId5" Type="http://schemas.openxmlformats.org/officeDocument/2006/relationships/slide" Target="slide14.xml"/><Relationship Id="rId15" Type="http://schemas.openxmlformats.org/officeDocument/2006/relationships/slide" Target="slide35.xml"/><Relationship Id="rId10" Type="http://schemas.openxmlformats.org/officeDocument/2006/relationships/slide" Target="slide30.xml"/><Relationship Id="rId4" Type="http://schemas.openxmlformats.org/officeDocument/2006/relationships/slide" Target="slide9.xml"/><Relationship Id="rId9" Type="http://schemas.openxmlformats.org/officeDocument/2006/relationships/slide" Target="slide27.xml"/><Relationship Id="rId14" Type="http://schemas.openxmlformats.org/officeDocument/2006/relationships/slide" Target="slide3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32.xml"/><Relationship Id="rId18" Type="http://schemas.openxmlformats.org/officeDocument/2006/relationships/slide" Target="slide37.xml"/><Relationship Id="rId3" Type="http://schemas.openxmlformats.org/officeDocument/2006/relationships/slide" Target="slide2.xml"/><Relationship Id="rId7" Type="http://schemas.openxmlformats.org/officeDocument/2006/relationships/slide" Target="slide18.xml"/><Relationship Id="rId12" Type="http://schemas.openxmlformats.org/officeDocument/2006/relationships/slide" Target="slide31.xml"/><Relationship Id="rId17" Type="http://schemas.openxmlformats.org/officeDocument/2006/relationships/slide" Target="slide36.xml"/><Relationship Id="rId2" Type="http://schemas.openxmlformats.org/officeDocument/2006/relationships/slideLayout" Target="../slideLayouts/slideLayout8.xml"/><Relationship Id="rId16" Type="http://schemas.openxmlformats.org/officeDocument/2006/relationships/slide" Target="slide35.xml"/><Relationship Id="rId20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5" Type="http://schemas.openxmlformats.org/officeDocument/2006/relationships/slide" Target="slide9.xml"/><Relationship Id="rId15" Type="http://schemas.openxmlformats.org/officeDocument/2006/relationships/slide" Target="slide34.xml"/><Relationship Id="rId10" Type="http://schemas.openxmlformats.org/officeDocument/2006/relationships/slide" Target="slide27.xml"/><Relationship Id="rId19" Type="http://schemas.openxmlformats.org/officeDocument/2006/relationships/package" Target="../embeddings/Microsoft_Word_Document1.docx"/><Relationship Id="rId4" Type="http://schemas.openxmlformats.org/officeDocument/2006/relationships/slide" Target="slide6.xml"/><Relationship Id="rId9" Type="http://schemas.openxmlformats.org/officeDocument/2006/relationships/slide" Target="slide25.xml"/><Relationship Id="rId14" Type="http://schemas.openxmlformats.org/officeDocument/2006/relationships/slide" Target="slide3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32.xml"/><Relationship Id="rId18" Type="http://schemas.openxmlformats.org/officeDocument/2006/relationships/slide" Target="slide37.xml"/><Relationship Id="rId3" Type="http://schemas.openxmlformats.org/officeDocument/2006/relationships/slide" Target="slide2.xml"/><Relationship Id="rId7" Type="http://schemas.openxmlformats.org/officeDocument/2006/relationships/slide" Target="slide18.xml"/><Relationship Id="rId12" Type="http://schemas.openxmlformats.org/officeDocument/2006/relationships/slide" Target="slide31.xml"/><Relationship Id="rId17" Type="http://schemas.openxmlformats.org/officeDocument/2006/relationships/slide" Target="slide36.xml"/><Relationship Id="rId2" Type="http://schemas.openxmlformats.org/officeDocument/2006/relationships/slideLayout" Target="../slideLayouts/slideLayout8.xml"/><Relationship Id="rId16" Type="http://schemas.openxmlformats.org/officeDocument/2006/relationships/slide" Target="slide35.xml"/><Relationship Id="rId20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5" Type="http://schemas.openxmlformats.org/officeDocument/2006/relationships/slide" Target="slide9.xml"/><Relationship Id="rId15" Type="http://schemas.openxmlformats.org/officeDocument/2006/relationships/slide" Target="slide34.xml"/><Relationship Id="rId10" Type="http://schemas.openxmlformats.org/officeDocument/2006/relationships/slide" Target="slide27.xml"/><Relationship Id="rId19" Type="http://schemas.openxmlformats.org/officeDocument/2006/relationships/package" Target="../embeddings/Microsoft_Word_Document2.docx"/><Relationship Id="rId4" Type="http://schemas.openxmlformats.org/officeDocument/2006/relationships/slide" Target="slide6.xml"/><Relationship Id="rId9" Type="http://schemas.openxmlformats.org/officeDocument/2006/relationships/slide" Target="slide25.xml"/><Relationship Id="rId14" Type="http://schemas.openxmlformats.org/officeDocument/2006/relationships/slide" Target="slide3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32.xml"/><Relationship Id="rId18" Type="http://schemas.openxmlformats.org/officeDocument/2006/relationships/slide" Target="slide37.xml"/><Relationship Id="rId3" Type="http://schemas.openxmlformats.org/officeDocument/2006/relationships/slide" Target="slide2.xml"/><Relationship Id="rId7" Type="http://schemas.openxmlformats.org/officeDocument/2006/relationships/slide" Target="slide18.xml"/><Relationship Id="rId12" Type="http://schemas.openxmlformats.org/officeDocument/2006/relationships/slide" Target="slide31.xml"/><Relationship Id="rId17" Type="http://schemas.openxmlformats.org/officeDocument/2006/relationships/slide" Target="slide36.xml"/><Relationship Id="rId2" Type="http://schemas.openxmlformats.org/officeDocument/2006/relationships/slideLayout" Target="../slideLayouts/slideLayout8.xml"/><Relationship Id="rId16" Type="http://schemas.openxmlformats.org/officeDocument/2006/relationships/slide" Target="slide35.xml"/><Relationship Id="rId20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5" Type="http://schemas.openxmlformats.org/officeDocument/2006/relationships/slide" Target="slide9.xml"/><Relationship Id="rId15" Type="http://schemas.openxmlformats.org/officeDocument/2006/relationships/slide" Target="slide34.xml"/><Relationship Id="rId10" Type="http://schemas.openxmlformats.org/officeDocument/2006/relationships/slide" Target="slide27.xml"/><Relationship Id="rId19" Type="http://schemas.openxmlformats.org/officeDocument/2006/relationships/package" Target="../embeddings/Microsoft_Word_Document3.docx"/><Relationship Id="rId4" Type="http://schemas.openxmlformats.org/officeDocument/2006/relationships/slide" Target="slide6.xml"/><Relationship Id="rId9" Type="http://schemas.openxmlformats.org/officeDocument/2006/relationships/slide" Target="slide25.xml"/><Relationship Id="rId14" Type="http://schemas.openxmlformats.org/officeDocument/2006/relationships/slide" Target="slide3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32.xml"/><Relationship Id="rId18" Type="http://schemas.openxmlformats.org/officeDocument/2006/relationships/slide" Target="slide37.xml"/><Relationship Id="rId3" Type="http://schemas.openxmlformats.org/officeDocument/2006/relationships/slide" Target="slide2.xml"/><Relationship Id="rId7" Type="http://schemas.openxmlformats.org/officeDocument/2006/relationships/slide" Target="slide18.xml"/><Relationship Id="rId12" Type="http://schemas.openxmlformats.org/officeDocument/2006/relationships/slide" Target="slide31.xml"/><Relationship Id="rId17" Type="http://schemas.openxmlformats.org/officeDocument/2006/relationships/slide" Target="slide36.xml"/><Relationship Id="rId2" Type="http://schemas.openxmlformats.org/officeDocument/2006/relationships/slideLayout" Target="../slideLayouts/slideLayout8.xml"/><Relationship Id="rId16" Type="http://schemas.openxmlformats.org/officeDocument/2006/relationships/slide" Target="slide35.xml"/><Relationship Id="rId20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5" Type="http://schemas.openxmlformats.org/officeDocument/2006/relationships/slide" Target="slide9.xml"/><Relationship Id="rId15" Type="http://schemas.openxmlformats.org/officeDocument/2006/relationships/slide" Target="slide34.xml"/><Relationship Id="rId10" Type="http://schemas.openxmlformats.org/officeDocument/2006/relationships/slide" Target="slide27.xml"/><Relationship Id="rId19" Type="http://schemas.openxmlformats.org/officeDocument/2006/relationships/package" Target="../embeddings/Microsoft_Word_Document4.docx"/><Relationship Id="rId4" Type="http://schemas.openxmlformats.org/officeDocument/2006/relationships/slide" Target="slide6.xml"/><Relationship Id="rId9" Type="http://schemas.openxmlformats.org/officeDocument/2006/relationships/slide" Target="slide25.xml"/><Relationship Id="rId14" Type="http://schemas.openxmlformats.org/officeDocument/2006/relationships/slide" Target="slide3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slide" Target="slide6.xml"/><Relationship Id="rId7" Type="http://schemas.openxmlformats.org/officeDocument/2006/relationships/slide" Target="slide23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" Target="slide2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1.xml"/><Relationship Id="rId5" Type="http://schemas.openxmlformats.org/officeDocument/2006/relationships/slide" Target="slide14.xml"/><Relationship Id="rId15" Type="http://schemas.openxmlformats.org/officeDocument/2006/relationships/slide" Target="slide35.xml"/><Relationship Id="rId10" Type="http://schemas.openxmlformats.org/officeDocument/2006/relationships/slide" Target="slide30.xml"/><Relationship Id="rId4" Type="http://schemas.openxmlformats.org/officeDocument/2006/relationships/slide" Target="slide9.xml"/><Relationship Id="rId9" Type="http://schemas.openxmlformats.org/officeDocument/2006/relationships/slide" Target="slide27.xml"/><Relationship Id="rId14" Type="http://schemas.openxmlformats.org/officeDocument/2006/relationships/slide" Target="slide3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slide" Target="slide6.xml"/><Relationship Id="rId7" Type="http://schemas.openxmlformats.org/officeDocument/2006/relationships/slide" Target="slide23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" Target="slide2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1.xml"/><Relationship Id="rId5" Type="http://schemas.openxmlformats.org/officeDocument/2006/relationships/slide" Target="slide14.xml"/><Relationship Id="rId15" Type="http://schemas.openxmlformats.org/officeDocument/2006/relationships/slide" Target="slide35.xml"/><Relationship Id="rId10" Type="http://schemas.openxmlformats.org/officeDocument/2006/relationships/slide" Target="slide30.xml"/><Relationship Id="rId4" Type="http://schemas.openxmlformats.org/officeDocument/2006/relationships/slide" Target="slide9.xml"/><Relationship Id="rId9" Type="http://schemas.openxmlformats.org/officeDocument/2006/relationships/slide" Target="slide27.xml"/><Relationship Id="rId14" Type="http://schemas.openxmlformats.org/officeDocument/2006/relationships/slide" Target="slide3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slide" Target="slide6.xml"/><Relationship Id="rId7" Type="http://schemas.openxmlformats.org/officeDocument/2006/relationships/slide" Target="slide23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" Target="slide2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1.xml"/><Relationship Id="rId5" Type="http://schemas.openxmlformats.org/officeDocument/2006/relationships/slide" Target="slide14.xml"/><Relationship Id="rId15" Type="http://schemas.openxmlformats.org/officeDocument/2006/relationships/slide" Target="slide35.xml"/><Relationship Id="rId10" Type="http://schemas.openxmlformats.org/officeDocument/2006/relationships/slide" Target="slide30.xml"/><Relationship Id="rId4" Type="http://schemas.openxmlformats.org/officeDocument/2006/relationships/slide" Target="slide9.xml"/><Relationship Id="rId9" Type="http://schemas.openxmlformats.org/officeDocument/2006/relationships/slide" Target="slide27.xml"/><Relationship Id="rId14" Type="http://schemas.openxmlformats.org/officeDocument/2006/relationships/slide" Target="slide3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slide" Target="slide6.xml"/><Relationship Id="rId7" Type="http://schemas.openxmlformats.org/officeDocument/2006/relationships/slide" Target="slide23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" Target="slide2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1.xml"/><Relationship Id="rId5" Type="http://schemas.openxmlformats.org/officeDocument/2006/relationships/slide" Target="slide14.xml"/><Relationship Id="rId15" Type="http://schemas.openxmlformats.org/officeDocument/2006/relationships/slide" Target="slide35.xml"/><Relationship Id="rId10" Type="http://schemas.openxmlformats.org/officeDocument/2006/relationships/slide" Target="slide30.xml"/><Relationship Id="rId4" Type="http://schemas.openxmlformats.org/officeDocument/2006/relationships/slide" Target="slide9.xml"/><Relationship Id="rId9" Type="http://schemas.openxmlformats.org/officeDocument/2006/relationships/slide" Target="slide27.xml"/><Relationship Id="rId14" Type="http://schemas.openxmlformats.org/officeDocument/2006/relationships/slide" Target="slide3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slide" Target="slide6.xml"/><Relationship Id="rId7" Type="http://schemas.openxmlformats.org/officeDocument/2006/relationships/slide" Target="slide23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" Target="slide2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1.xml"/><Relationship Id="rId5" Type="http://schemas.openxmlformats.org/officeDocument/2006/relationships/slide" Target="slide14.xml"/><Relationship Id="rId15" Type="http://schemas.openxmlformats.org/officeDocument/2006/relationships/slide" Target="slide35.xml"/><Relationship Id="rId10" Type="http://schemas.openxmlformats.org/officeDocument/2006/relationships/slide" Target="slide30.xml"/><Relationship Id="rId4" Type="http://schemas.openxmlformats.org/officeDocument/2006/relationships/slide" Target="slide9.xml"/><Relationship Id="rId9" Type="http://schemas.openxmlformats.org/officeDocument/2006/relationships/slide" Target="slide27.xml"/><Relationship Id="rId14" Type="http://schemas.openxmlformats.org/officeDocument/2006/relationships/slide" Target="slide3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slide" Target="slide6.xml"/><Relationship Id="rId7" Type="http://schemas.openxmlformats.org/officeDocument/2006/relationships/slide" Target="slide23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" Target="slide2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1.xml"/><Relationship Id="rId5" Type="http://schemas.openxmlformats.org/officeDocument/2006/relationships/slide" Target="slide14.xml"/><Relationship Id="rId15" Type="http://schemas.openxmlformats.org/officeDocument/2006/relationships/slide" Target="slide35.xml"/><Relationship Id="rId10" Type="http://schemas.openxmlformats.org/officeDocument/2006/relationships/slide" Target="slide30.xml"/><Relationship Id="rId4" Type="http://schemas.openxmlformats.org/officeDocument/2006/relationships/slide" Target="slide9.xml"/><Relationship Id="rId9" Type="http://schemas.openxmlformats.org/officeDocument/2006/relationships/slide" Target="slide27.xml"/><Relationship Id="rId14" Type="http://schemas.openxmlformats.org/officeDocument/2006/relationships/slide" Target="slide3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32.xml"/><Relationship Id="rId18" Type="http://schemas.openxmlformats.org/officeDocument/2006/relationships/slide" Target="slide37.xml"/><Relationship Id="rId3" Type="http://schemas.openxmlformats.org/officeDocument/2006/relationships/slide" Target="slide2.xml"/><Relationship Id="rId7" Type="http://schemas.openxmlformats.org/officeDocument/2006/relationships/slide" Target="slide18.xml"/><Relationship Id="rId12" Type="http://schemas.openxmlformats.org/officeDocument/2006/relationships/slide" Target="slide31.xml"/><Relationship Id="rId17" Type="http://schemas.openxmlformats.org/officeDocument/2006/relationships/slide" Target="slide36.xml"/><Relationship Id="rId2" Type="http://schemas.openxmlformats.org/officeDocument/2006/relationships/slideLayout" Target="../slideLayouts/slideLayout8.xml"/><Relationship Id="rId16" Type="http://schemas.openxmlformats.org/officeDocument/2006/relationships/slide" Target="slide35.xml"/><Relationship Id="rId20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5" Type="http://schemas.openxmlformats.org/officeDocument/2006/relationships/slide" Target="slide9.xml"/><Relationship Id="rId15" Type="http://schemas.openxmlformats.org/officeDocument/2006/relationships/slide" Target="slide34.xml"/><Relationship Id="rId10" Type="http://schemas.openxmlformats.org/officeDocument/2006/relationships/slide" Target="slide27.xml"/><Relationship Id="rId19" Type="http://schemas.openxmlformats.org/officeDocument/2006/relationships/package" Target="../embeddings/Microsoft_Word_Document5.docx"/><Relationship Id="rId4" Type="http://schemas.openxmlformats.org/officeDocument/2006/relationships/slide" Target="slide6.xml"/><Relationship Id="rId9" Type="http://schemas.openxmlformats.org/officeDocument/2006/relationships/slide" Target="slide25.xml"/><Relationship Id="rId14" Type="http://schemas.openxmlformats.org/officeDocument/2006/relationships/slide" Target="slide3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32.xml"/><Relationship Id="rId18" Type="http://schemas.openxmlformats.org/officeDocument/2006/relationships/slide" Target="slide37.xml"/><Relationship Id="rId3" Type="http://schemas.openxmlformats.org/officeDocument/2006/relationships/slide" Target="slide2.xml"/><Relationship Id="rId7" Type="http://schemas.openxmlformats.org/officeDocument/2006/relationships/slide" Target="slide18.xml"/><Relationship Id="rId12" Type="http://schemas.openxmlformats.org/officeDocument/2006/relationships/slide" Target="slide31.xml"/><Relationship Id="rId17" Type="http://schemas.openxmlformats.org/officeDocument/2006/relationships/slide" Target="slide36.xml"/><Relationship Id="rId2" Type="http://schemas.openxmlformats.org/officeDocument/2006/relationships/slideLayout" Target="../slideLayouts/slideLayout8.xml"/><Relationship Id="rId16" Type="http://schemas.openxmlformats.org/officeDocument/2006/relationships/slide" Target="slide35.xml"/><Relationship Id="rId20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6" Type="http://schemas.openxmlformats.org/officeDocument/2006/relationships/slide" Target="slide14.xml"/><Relationship Id="rId11" Type="http://schemas.openxmlformats.org/officeDocument/2006/relationships/slide" Target="slide30.xml"/><Relationship Id="rId5" Type="http://schemas.openxmlformats.org/officeDocument/2006/relationships/slide" Target="slide9.xml"/><Relationship Id="rId15" Type="http://schemas.openxmlformats.org/officeDocument/2006/relationships/slide" Target="slide34.xml"/><Relationship Id="rId10" Type="http://schemas.openxmlformats.org/officeDocument/2006/relationships/slide" Target="slide27.xml"/><Relationship Id="rId19" Type="http://schemas.openxmlformats.org/officeDocument/2006/relationships/package" Target="../embeddings/Microsoft_Word_Document6.docx"/><Relationship Id="rId4" Type="http://schemas.openxmlformats.org/officeDocument/2006/relationships/slide" Target="slide6.xml"/><Relationship Id="rId9" Type="http://schemas.openxmlformats.org/officeDocument/2006/relationships/slide" Target="slide25.xml"/><Relationship Id="rId14" Type="http://schemas.openxmlformats.org/officeDocument/2006/relationships/slide" Target="slide3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slide" Target="slide6.xml"/><Relationship Id="rId7" Type="http://schemas.openxmlformats.org/officeDocument/2006/relationships/slide" Target="slide23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" Target="slide2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1.xml"/><Relationship Id="rId5" Type="http://schemas.openxmlformats.org/officeDocument/2006/relationships/slide" Target="slide14.xml"/><Relationship Id="rId15" Type="http://schemas.openxmlformats.org/officeDocument/2006/relationships/slide" Target="slide35.xml"/><Relationship Id="rId10" Type="http://schemas.openxmlformats.org/officeDocument/2006/relationships/slide" Target="slide30.xml"/><Relationship Id="rId4" Type="http://schemas.openxmlformats.org/officeDocument/2006/relationships/slide" Target="slide9.xml"/><Relationship Id="rId9" Type="http://schemas.openxmlformats.org/officeDocument/2006/relationships/slide" Target="slide27.xml"/><Relationship Id="rId14" Type="http://schemas.openxmlformats.org/officeDocument/2006/relationships/slide" Target="slide3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slide" Target="slide6.xml"/><Relationship Id="rId7" Type="http://schemas.openxmlformats.org/officeDocument/2006/relationships/slide" Target="slide23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" Target="slide2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1.xml"/><Relationship Id="rId5" Type="http://schemas.openxmlformats.org/officeDocument/2006/relationships/slide" Target="slide14.xml"/><Relationship Id="rId15" Type="http://schemas.openxmlformats.org/officeDocument/2006/relationships/slide" Target="slide35.xml"/><Relationship Id="rId10" Type="http://schemas.openxmlformats.org/officeDocument/2006/relationships/slide" Target="slide30.xml"/><Relationship Id="rId4" Type="http://schemas.openxmlformats.org/officeDocument/2006/relationships/slide" Target="slide9.xml"/><Relationship Id="rId9" Type="http://schemas.openxmlformats.org/officeDocument/2006/relationships/slide" Target="slide27.xml"/><Relationship Id="rId14" Type="http://schemas.openxmlformats.org/officeDocument/2006/relationships/slide" Target="slide3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slide" Target="slide6.xml"/><Relationship Id="rId7" Type="http://schemas.openxmlformats.org/officeDocument/2006/relationships/slide" Target="slide23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" Target="slide2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1.xml"/><Relationship Id="rId5" Type="http://schemas.openxmlformats.org/officeDocument/2006/relationships/slide" Target="slide14.xml"/><Relationship Id="rId15" Type="http://schemas.openxmlformats.org/officeDocument/2006/relationships/slide" Target="slide35.xml"/><Relationship Id="rId10" Type="http://schemas.openxmlformats.org/officeDocument/2006/relationships/slide" Target="slide30.xml"/><Relationship Id="rId4" Type="http://schemas.openxmlformats.org/officeDocument/2006/relationships/slide" Target="slide9.xml"/><Relationship Id="rId9" Type="http://schemas.openxmlformats.org/officeDocument/2006/relationships/slide" Target="slide27.xml"/><Relationship Id="rId14" Type="http://schemas.openxmlformats.org/officeDocument/2006/relationships/slide" Target="slide3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slide" Target="slide6.xml"/><Relationship Id="rId7" Type="http://schemas.openxmlformats.org/officeDocument/2006/relationships/slide" Target="slide23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" Target="slide2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1.xml"/><Relationship Id="rId5" Type="http://schemas.openxmlformats.org/officeDocument/2006/relationships/slide" Target="slide14.xml"/><Relationship Id="rId15" Type="http://schemas.openxmlformats.org/officeDocument/2006/relationships/slide" Target="slide35.xml"/><Relationship Id="rId10" Type="http://schemas.openxmlformats.org/officeDocument/2006/relationships/slide" Target="slide30.xml"/><Relationship Id="rId4" Type="http://schemas.openxmlformats.org/officeDocument/2006/relationships/slide" Target="slide9.xml"/><Relationship Id="rId9" Type="http://schemas.openxmlformats.org/officeDocument/2006/relationships/slide" Target="slide27.xml"/><Relationship Id="rId14" Type="http://schemas.openxmlformats.org/officeDocument/2006/relationships/slide" Target="slide3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slide" Target="slide6.xml"/><Relationship Id="rId7" Type="http://schemas.openxmlformats.org/officeDocument/2006/relationships/slide" Target="slide23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" Target="slide2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1.xml"/><Relationship Id="rId5" Type="http://schemas.openxmlformats.org/officeDocument/2006/relationships/slide" Target="slide14.xml"/><Relationship Id="rId15" Type="http://schemas.openxmlformats.org/officeDocument/2006/relationships/slide" Target="slide35.xml"/><Relationship Id="rId10" Type="http://schemas.openxmlformats.org/officeDocument/2006/relationships/slide" Target="slide30.xml"/><Relationship Id="rId4" Type="http://schemas.openxmlformats.org/officeDocument/2006/relationships/slide" Target="slide9.xml"/><Relationship Id="rId9" Type="http://schemas.openxmlformats.org/officeDocument/2006/relationships/slide" Target="slide27.xml"/><Relationship Id="rId14" Type="http://schemas.openxmlformats.org/officeDocument/2006/relationships/slide" Target="slide3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slide" Target="slide6.xml"/><Relationship Id="rId7" Type="http://schemas.openxmlformats.org/officeDocument/2006/relationships/slide" Target="slide23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" Target="slide2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1.xml"/><Relationship Id="rId5" Type="http://schemas.openxmlformats.org/officeDocument/2006/relationships/slide" Target="slide14.xml"/><Relationship Id="rId15" Type="http://schemas.openxmlformats.org/officeDocument/2006/relationships/slide" Target="slide35.xml"/><Relationship Id="rId10" Type="http://schemas.openxmlformats.org/officeDocument/2006/relationships/slide" Target="slide30.xml"/><Relationship Id="rId4" Type="http://schemas.openxmlformats.org/officeDocument/2006/relationships/slide" Target="slide9.xml"/><Relationship Id="rId9" Type="http://schemas.openxmlformats.org/officeDocument/2006/relationships/slide" Target="slide27.xml"/><Relationship Id="rId14" Type="http://schemas.openxmlformats.org/officeDocument/2006/relationships/slide" Target="slide3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slide" Target="slide6.xml"/><Relationship Id="rId7" Type="http://schemas.openxmlformats.org/officeDocument/2006/relationships/slide" Target="slide23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" Target="slide2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1.xml"/><Relationship Id="rId5" Type="http://schemas.openxmlformats.org/officeDocument/2006/relationships/slide" Target="slide14.xml"/><Relationship Id="rId15" Type="http://schemas.openxmlformats.org/officeDocument/2006/relationships/slide" Target="slide35.xml"/><Relationship Id="rId10" Type="http://schemas.openxmlformats.org/officeDocument/2006/relationships/slide" Target="slide30.xml"/><Relationship Id="rId4" Type="http://schemas.openxmlformats.org/officeDocument/2006/relationships/slide" Target="slide9.xml"/><Relationship Id="rId9" Type="http://schemas.openxmlformats.org/officeDocument/2006/relationships/slide" Target="slide27.xml"/><Relationship Id="rId14" Type="http://schemas.openxmlformats.org/officeDocument/2006/relationships/slide" Target="slide3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slide" Target="slide6.xml"/><Relationship Id="rId7" Type="http://schemas.openxmlformats.org/officeDocument/2006/relationships/slide" Target="slide23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" Target="slide2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1.xml"/><Relationship Id="rId5" Type="http://schemas.openxmlformats.org/officeDocument/2006/relationships/slide" Target="slide14.xml"/><Relationship Id="rId15" Type="http://schemas.openxmlformats.org/officeDocument/2006/relationships/slide" Target="slide35.xml"/><Relationship Id="rId10" Type="http://schemas.openxmlformats.org/officeDocument/2006/relationships/slide" Target="slide30.xml"/><Relationship Id="rId4" Type="http://schemas.openxmlformats.org/officeDocument/2006/relationships/slide" Target="slide9.xml"/><Relationship Id="rId9" Type="http://schemas.openxmlformats.org/officeDocument/2006/relationships/slide" Target="slide27.xml"/><Relationship Id="rId14" Type="http://schemas.openxmlformats.org/officeDocument/2006/relationships/slide" Target="slide3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slide" Target="slide6.xml"/><Relationship Id="rId7" Type="http://schemas.openxmlformats.org/officeDocument/2006/relationships/slide" Target="slide23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" Target="slide2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1.xml"/><Relationship Id="rId5" Type="http://schemas.openxmlformats.org/officeDocument/2006/relationships/slide" Target="slide14.xml"/><Relationship Id="rId15" Type="http://schemas.openxmlformats.org/officeDocument/2006/relationships/slide" Target="slide35.xml"/><Relationship Id="rId10" Type="http://schemas.openxmlformats.org/officeDocument/2006/relationships/slide" Target="slide30.xml"/><Relationship Id="rId4" Type="http://schemas.openxmlformats.org/officeDocument/2006/relationships/slide" Target="slide9.xml"/><Relationship Id="rId9" Type="http://schemas.openxmlformats.org/officeDocument/2006/relationships/slide" Target="slide27.xml"/><Relationship Id="rId14" Type="http://schemas.openxmlformats.org/officeDocument/2006/relationships/slide" Target="slide3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slide" Target="slide6.xml"/><Relationship Id="rId7" Type="http://schemas.openxmlformats.org/officeDocument/2006/relationships/slide" Target="slide23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" Target="slide2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1.xml"/><Relationship Id="rId5" Type="http://schemas.openxmlformats.org/officeDocument/2006/relationships/slide" Target="slide14.xml"/><Relationship Id="rId15" Type="http://schemas.openxmlformats.org/officeDocument/2006/relationships/slide" Target="slide35.xml"/><Relationship Id="rId10" Type="http://schemas.openxmlformats.org/officeDocument/2006/relationships/slide" Target="slide30.xml"/><Relationship Id="rId4" Type="http://schemas.openxmlformats.org/officeDocument/2006/relationships/slide" Target="slide9.xml"/><Relationship Id="rId9" Type="http://schemas.openxmlformats.org/officeDocument/2006/relationships/slide" Target="slide27.xml"/><Relationship Id="rId14" Type="http://schemas.openxmlformats.org/officeDocument/2006/relationships/slide" Target="slide3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slide" Target="slide6.xml"/><Relationship Id="rId7" Type="http://schemas.openxmlformats.org/officeDocument/2006/relationships/slide" Target="slide23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" Target="slide2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1.xml"/><Relationship Id="rId5" Type="http://schemas.openxmlformats.org/officeDocument/2006/relationships/slide" Target="slide14.xml"/><Relationship Id="rId15" Type="http://schemas.openxmlformats.org/officeDocument/2006/relationships/slide" Target="slide35.xml"/><Relationship Id="rId10" Type="http://schemas.openxmlformats.org/officeDocument/2006/relationships/slide" Target="slide30.xml"/><Relationship Id="rId4" Type="http://schemas.openxmlformats.org/officeDocument/2006/relationships/slide" Target="slide9.xml"/><Relationship Id="rId9" Type="http://schemas.openxmlformats.org/officeDocument/2006/relationships/slide" Target="slide27.xml"/><Relationship Id="rId14" Type="http://schemas.openxmlformats.org/officeDocument/2006/relationships/slide" Target="slide3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slide" Target="slide6.xml"/><Relationship Id="rId7" Type="http://schemas.openxmlformats.org/officeDocument/2006/relationships/slide" Target="slide23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" Target="slide2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1.xml"/><Relationship Id="rId5" Type="http://schemas.openxmlformats.org/officeDocument/2006/relationships/slide" Target="slide14.xml"/><Relationship Id="rId15" Type="http://schemas.openxmlformats.org/officeDocument/2006/relationships/slide" Target="slide35.xml"/><Relationship Id="rId10" Type="http://schemas.openxmlformats.org/officeDocument/2006/relationships/slide" Target="slide30.xml"/><Relationship Id="rId4" Type="http://schemas.openxmlformats.org/officeDocument/2006/relationships/slide" Target="slide9.xml"/><Relationship Id="rId9" Type="http://schemas.openxmlformats.org/officeDocument/2006/relationships/slide" Target="slide27.xml"/><Relationship Id="rId14" Type="http://schemas.openxmlformats.org/officeDocument/2006/relationships/slide" Target="slide3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slide" Target="slide6.xml"/><Relationship Id="rId7" Type="http://schemas.openxmlformats.org/officeDocument/2006/relationships/slide" Target="slide23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" Target="slide2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1.xml"/><Relationship Id="rId5" Type="http://schemas.openxmlformats.org/officeDocument/2006/relationships/slide" Target="slide14.xml"/><Relationship Id="rId15" Type="http://schemas.openxmlformats.org/officeDocument/2006/relationships/slide" Target="slide35.xml"/><Relationship Id="rId10" Type="http://schemas.openxmlformats.org/officeDocument/2006/relationships/slide" Target="slide30.xml"/><Relationship Id="rId4" Type="http://schemas.openxmlformats.org/officeDocument/2006/relationships/slide" Target="slide9.xml"/><Relationship Id="rId9" Type="http://schemas.openxmlformats.org/officeDocument/2006/relationships/slide" Target="slide27.xml"/><Relationship Id="rId14" Type="http://schemas.openxmlformats.org/officeDocument/2006/relationships/slide" Target="slide3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slide" Target="slide6.xml"/><Relationship Id="rId7" Type="http://schemas.openxmlformats.org/officeDocument/2006/relationships/slide" Target="slide23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" Target="slide2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1.xml"/><Relationship Id="rId5" Type="http://schemas.openxmlformats.org/officeDocument/2006/relationships/slide" Target="slide14.xml"/><Relationship Id="rId15" Type="http://schemas.openxmlformats.org/officeDocument/2006/relationships/slide" Target="slide35.xml"/><Relationship Id="rId10" Type="http://schemas.openxmlformats.org/officeDocument/2006/relationships/slide" Target="slide30.xml"/><Relationship Id="rId4" Type="http://schemas.openxmlformats.org/officeDocument/2006/relationships/slide" Target="slide9.xml"/><Relationship Id="rId9" Type="http://schemas.openxmlformats.org/officeDocument/2006/relationships/slide" Target="slide27.xml"/><Relationship Id="rId14" Type="http://schemas.openxmlformats.org/officeDocument/2006/relationships/slide" Target="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slide" Target="slide6.xml"/><Relationship Id="rId7" Type="http://schemas.openxmlformats.org/officeDocument/2006/relationships/slide" Target="slide23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" Target="slide2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1.xml"/><Relationship Id="rId5" Type="http://schemas.openxmlformats.org/officeDocument/2006/relationships/slide" Target="slide14.xml"/><Relationship Id="rId15" Type="http://schemas.openxmlformats.org/officeDocument/2006/relationships/slide" Target="slide35.xml"/><Relationship Id="rId10" Type="http://schemas.openxmlformats.org/officeDocument/2006/relationships/slide" Target="slide30.xml"/><Relationship Id="rId4" Type="http://schemas.openxmlformats.org/officeDocument/2006/relationships/slide" Target="slide9.xml"/><Relationship Id="rId9" Type="http://schemas.openxmlformats.org/officeDocument/2006/relationships/slide" Target="slide27.xml"/><Relationship Id="rId14" Type="http://schemas.openxmlformats.org/officeDocument/2006/relationships/slide" Target="slide3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slide" Target="slide6.xml"/><Relationship Id="rId7" Type="http://schemas.openxmlformats.org/officeDocument/2006/relationships/slide" Target="slide23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" Target="slide2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1.xml"/><Relationship Id="rId5" Type="http://schemas.openxmlformats.org/officeDocument/2006/relationships/slide" Target="slide14.xml"/><Relationship Id="rId15" Type="http://schemas.openxmlformats.org/officeDocument/2006/relationships/slide" Target="slide35.xml"/><Relationship Id="rId10" Type="http://schemas.openxmlformats.org/officeDocument/2006/relationships/slide" Target="slide30.xml"/><Relationship Id="rId4" Type="http://schemas.openxmlformats.org/officeDocument/2006/relationships/slide" Target="slide9.xml"/><Relationship Id="rId9" Type="http://schemas.openxmlformats.org/officeDocument/2006/relationships/slide" Target="slide27.xml"/><Relationship Id="rId14" Type="http://schemas.openxmlformats.org/officeDocument/2006/relationships/slide" Target="slide3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slide" Target="slide6.xml"/><Relationship Id="rId7" Type="http://schemas.openxmlformats.org/officeDocument/2006/relationships/slide" Target="slide23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" Target="slide2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1.xml"/><Relationship Id="rId5" Type="http://schemas.openxmlformats.org/officeDocument/2006/relationships/slide" Target="slide14.xml"/><Relationship Id="rId15" Type="http://schemas.openxmlformats.org/officeDocument/2006/relationships/slide" Target="slide35.xml"/><Relationship Id="rId10" Type="http://schemas.openxmlformats.org/officeDocument/2006/relationships/slide" Target="slide30.xml"/><Relationship Id="rId4" Type="http://schemas.openxmlformats.org/officeDocument/2006/relationships/slide" Target="slide9.xml"/><Relationship Id="rId9" Type="http://schemas.openxmlformats.org/officeDocument/2006/relationships/slide" Target="slide27.xml"/><Relationship Id="rId14" Type="http://schemas.openxmlformats.org/officeDocument/2006/relationships/slide" Target="slide3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slide" Target="slide6.xml"/><Relationship Id="rId7" Type="http://schemas.openxmlformats.org/officeDocument/2006/relationships/slide" Target="slide23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" Target="slide2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1.xml"/><Relationship Id="rId5" Type="http://schemas.openxmlformats.org/officeDocument/2006/relationships/slide" Target="slide14.xml"/><Relationship Id="rId15" Type="http://schemas.openxmlformats.org/officeDocument/2006/relationships/slide" Target="slide35.xml"/><Relationship Id="rId10" Type="http://schemas.openxmlformats.org/officeDocument/2006/relationships/slide" Target="slide30.xml"/><Relationship Id="rId4" Type="http://schemas.openxmlformats.org/officeDocument/2006/relationships/slide" Target="slide9.xml"/><Relationship Id="rId9" Type="http://schemas.openxmlformats.org/officeDocument/2006/relationships/slide" Target="slide27.xml"/><Relationship Id="rId14" Type="http://schemas.openxmlformats.org/officeDocument/2006/relationships/slide" Target="slide3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slide" Target="slide6.xml"/><Relationship Id="rId7" Type="http://schemas.openxmlformats.org/officeDocument/2006/relationships/slide" Target="slide23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" Target="slide2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1.xml"/><Relationship Id="rId5" Type="http://schemas.openxmlformats.org/officeDocument/2006/relationships/slide" Target="slide14.xml"/><Relationship Id="rId15" Type="http://schemas.openxmlformats.org/officeDocument/2006/relationships/slide" Target="slide35.xml"/><Relationship Id="rId10" Type="http://schemas.openxmlformats.org/officeDocument/2006/relationships/slide" Target="slide30.xml"/><Relationship Id="rId4" Type="http://schemas.openxmlformats.org/officeDocument/2006/relationships/slide" Target="slide9.xml"/><Relationship Id="rId9" Type="http://schemas.openxmlformats.org/officeDocument/2006/relationships/slide" Target="slide27.xml"/><Relationship Id="rId14" Type="http://schemas.openxmlformats.org/officeDocument/2006/relationships/slide" Target="slide3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slide" Target="slide6.xml"/><Relationship Id="rId7" Type="http://schemas.openxmlformats.org/officeDocument/2006/relationships/slide" Target="slide23.xml"/><Relationship Id="rId12" Type="http://schemas.openxmlformats.org/officeDocument/2006/relationships/slide" Target="slide32.xml"/><Relationship Id="rId17" Type="http://schemas.openxmlformats.org/officeDocument/2006/relationships/slide" Target="slide37.xml"/><Relationship Id="rId2" Type="http://schemas.openxmlformats.org/officeDocument/2006/relationships/slide" Target="slide2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1.xml"/><Relationship Id="rId5" Type="http://schemas.openxmlformats.org/officeDocument/2006/relationships/slide" Target="slide14.xml"/><Relationship Id="rId15" Type="http://schemas.openxmlformats.org/officeDocument/2006/relationships/slide" Target="slide35.xml"/><Relationship Id="rId10" Type="http://schemas.openxmlformats.org/officeDocument/2006/relationships/slide" Target="slide30.xml"/><Relationship Id="rId4" Type="http://schemas.openxmlformats.org/officeDocument/2006/relationships/slide" Target="slide9.xml"/><Relationship Id="rId9" Type="http://schemas.openxmlformats.org/officeDocument/2006/relationships/slide" Target="slide27.xml"/><Relationship Id="rId14" Type="http://schemas.openxmlformats.org/officeDocument/2006/relationships/slide" Target="slide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344" y="2158370"/>
            <a:ext cx="6853158" cy="1221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必修</a:t>
            </a:r>
            <a:r>
              <a:rPr lang="en-US" altLang="zh-CN" sz="2600" b="1" dirty="0" smtClean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zh-CN" sz="2600" b="1" dirty="0" smtClean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《</a:t>
            </a:r>
            <a:r>
              <a:rPr lang="zh-CN" altLang="en-US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烛之武退秦师</a:t>
            </a:r>
            <a:r>
              <a:rPr lang="en-US" altLang="zh-CN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》《</a:t>
            </a:r>
            <a:r>
              <a:rPr lang="zh-CN" altLang="en-US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荆轲刺秦王</a:t>
            </a:r>
            <a:r>
              <a:rPr lang="en-US" altLang="zh-CN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》《</a:t>
            </a:r>
            <a:r>
              <a:rPr lang="zh-CN" altLang="en-US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鸿门宴</a:t>
            </a:r>
            <a:r>
              <a:rPr lang="en-US" altLang="zh-CN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7784" y="16466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练出高分　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111063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9639" y="548615"/>
            <a:ext cx="8697435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若舍郑以为东道主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今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义：泛指主人。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《荆轲刺秦王》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樊将军以穷困来归丹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今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义：贫穷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00215" y="779170"/>
            <a:ext cx="659617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   ·</a:t>
            </a:r>
          </a:p>
        </p:txBody>
      </p:sp>
      <p:sp>
        <p:nvSpPr>
          <p:cNvPr id="24" name="矩形 23"/>
          <p:cNvSpPr/>
          <p:nvPr/>
        </p:nvSpPr>
        <p:spPr>
          <a:xfrm>
            <a:off x="2066960" y="3137167"/>
            <a:ext cx="659617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   ·</a:t>
            </a:r>
          </a:p>
        </p:txBody>
      </p:sp>
      <p:sp>
        <p:nvSpPr>
          <p:cNvPr id="25" name="矩形 24"/>
          <p:cNvSpPr/>
          <p:nvPr/>
        </p:nvSpPr>
        <p:spPr>
          <a:xfrm>
            <a:off x="1272977" y="1245691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东方道路上的主人。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1259632" y="3625383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走投无路。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89089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159713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2215" y="635154"/>
            <a:ext cx="861132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樊将军仰天太息流涕曰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今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义：鼻涕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持千金之资币物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今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义：货币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48287" y="851178"/>
            <a:ext cx="659617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   ·</a:t>
            </a:r>
          </a:p>
        </p:txBody>
      </p:sp>
      <p:sp>
        <p:nvSpPr>
          <p:cNvPr id="24" name="矩形 23"/>
          <p:cNvSpPr/>
          <p:nvPr/>
        </p:nvSpPr>
        <p:spPr>
          <a:xfrm>
            <a:off x="2418073" y="2648351"/>
            <a:ext cx="338487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5" name="矩形 24"/>
          <p:cNvSpPr/>
          <p:nvPr/>
        </p:nvSpPr>
        <p:spPr>
          <a:xfrm>
            <a:off x="1278300" y="1332374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眼泪。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1274872" y="3113707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礼品。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047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602033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9159" y="546556"/>
            <a:ext cx="8697435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樊於期偏袒扼腕而进曰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_________________________________________</a:t>
            </a:r>
            <a:endParaRPr lang="en-US" altLang="zh-CN" sz="2600" kern="100" dirty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今义：偏袒双方中的一方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《鸿门宴》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沛公奉卮酒为寿，约为婚姻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</a:t>
            </a:r>
          </a:p>
          <a:p>
            <a:pPr>
              <a:lnSpc>
                <a:spcPct val="150000"/>
              </a:lnSpc>
            </a:pP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今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义：结婚的事，因结婚而产生的夫妻关系。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36903" y="763930"/>
            <a:ext cx="659617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   ·</a:t>
            </a:r>
          </a:p>
        </p:txBody>
      </p:sp>
      <p:sp>
        <p:nvSpPr>
          <p:cNvPr id="24" name="矩形 23"/>
          <p:cNvSpPr/>
          <p:nvPr/>
        </p:nvSpPr>
        <p:spPr>
          <a:xfrm>
            <a:off x="4018796" y="3147814"/>
            <a:ext cx="659617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   ·</a:t>
            </a:r>
          </a:p>
        </p:txBody>
      </p:sp>
      <p:sp>
        <p:nvSpPr>
          <p:cNvPr id="25" name="矩形 24"/>
          <p:cNvSpPr/>
          <p:nvPr/>
        </p:nvSpPr>
        <p:spPr>
          <a:xfrm>
            <a:off x="1244392" y="1252746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袒露一只臂膀。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1221532" y="3610143"/>
            <a:ext cx="651973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儿女亲家，女方父母为婚，男方父母为姻。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50760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80173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4846" y="642774"/>
            <a:ext cx="8526061" cy="362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备他盗之出入与非常也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今义：副词，很。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今人有大功而击之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</a:t>
            </a:r>
          </a:p>
          <a:p>
            <a:pPr>
              <a:lnSpc>
                <a:spcPct val="15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今义：现在的人，与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古人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相对。</a:t>
            </a:r>
            <a:endParaRPr lang="zh-CN" altLang="en-US" sz="2600" dirty="0"/>
          </a:p>
        </p:txBody>
      </p:sp>
      <p:sp>
        <p:nvSpPr>
          <p:cNvPr id="23" name="矩形 22"/>
          <p:cNvSpPr/>
          <p:nvPr/>
        </p:nvSpPr>
        <p:spPr>
          <a:xfrm>
            <a:off x="3116600" y="858798"/>
            <a:ext cx="659617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   ·</a:t>
            </a:r>
          </a:p>
        </p:txBody>
      </p:sp>
      <p:sp>
        <p:nvSpPr>
          <p:cNvPr id="24" name="矩形 23"/>
          <p:cNvSpPr/>
          <p:nvPr/>
        </p:nvSpPr>
        <p:spPr>
          <a:xfrm>
            <a:off x="956360" y="2640731"/>
            <a:ext cx="659617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   ·</a:t>
            </a:r>
          </a:p>
        </p:txBody>
      </p:sp>
      <p:sp>
        <p:nvSpPr>
          <p:cNvPr id="25" name="矩形 24"/>
          <p:cNvSpPr/>
          <p:nvPr/>
        </p:nvSpPr>
        <p:spPr>
          <a:xfrm>
            <a:off x="1360006" y="1324754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意外的变故。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1343659" y="3129146"/>
            <a:ext cx="307327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现在别人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指沛公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)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18474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9601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7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8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9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10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1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2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3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4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5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6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7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8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766555"/>
              </p:ext>
            </p:extLst>
          </p:nvPr>
        </p:nvGraphicFramePr>
        <p:xfrm>
          <a:off x="434975" y="625475"/>
          <a:ext cx="8039100" cy="461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文档" r:id="rId19" imgW="8043271" imgH="4626717" progId="Word.Document.12">
                  <p:embed/>
                </p:oleObj>
              </mc:Choice>
              <mc:Fallback>
                <p:oleObj name="文档" r:id="rId19" imgW="8043271" imgH="46267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34975" y="625475"/>
                        <a:ext cx="8039100" cy="461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2972584" y="2049026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把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当作边邑</a:t>
            </a:r>
            <a:endParaRPr lang="zh-CN" altLang="en-US" sz="2600" dirty="0"/>
          </a:p>
        </p:txBody>
      </p:sp>
      <p:sp>
        <p:nvSpPr>
          <p:cNvPr id="24" name="矩形 23"/>
          <p:cNvSpPr/>
          <p:nvPr/>
        </p:nvSpPr>
        <p:spPr>
          <a:xfrm>
            <a:off x="4254912" y="2564695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目光短浅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3184416" y="3087419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边境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4880233" y="3614335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轻贱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87520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120235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7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8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9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10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1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2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3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4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5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6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7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8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806995"/>
              </p:ext>
            </p:extLst>
          </p:nvPr>
        </p:nvGraphicFramePr>
        <p:xfrm>
          <a:off x="396875" y="662940"/>
          <a:ext cx="8039100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文档" r:id="rId19" imgW="8043271" imgH="4616986" progId="Word.Document.12">
                  <p:embed/>
                </p:oleObj>
              </mc:Choice>
              <mc:Fallback>
                <p:oleObj name="文档" r:id="rId19" imgW="8043271" imgH="46169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6875" y="662940"/>
                        <a:ext cx="8039100" cy="461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3291096" y="677247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损害</a:t>
            </a:r>
            <a:endParaRPr lang="zh-CN" altLang="en-US" sz="2600" dirty="0"/>
          </a:p>
        </p:txBody>
      </p:sp>
      <p:sp>
        <p:nvSpPr>
          <p:cNvPr id="24" name="矩形 23"/>
          <p:cNvSpPr/>
          <p:nvPr/>
        </p:nvSpPr>
        <p:spPr>
          <a:xfrm>
            <a:off x="2358420" y="1158443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破旧的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3605416" y="1628591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疲劳，困乏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2373660" y="3201719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被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2949724" y="3671302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现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，显露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3588281" y="4141251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接见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3581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84185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7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8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9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10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1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2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3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4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5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6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7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8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058324"/>
              </p:ext>
            </p:extLst>
          </p:nvPr>
        </p:nvGraphicFramePr>
        <p:xfrm>
          <a:off x="403225" y="572135"/>
          <a:ext cx="8039100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文档" r:id="rId19" imgW="8043271" imgH="4750702" progId="Word.Document.12">
                  <p:embed/>
                </p:oleObj>
              </mc:Choice>
              <mc:Fallback>
                <p:oleObj name="文档" r:id="rId19" imgW="8043271" imgH="47507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03225" y="572135"/>
                        <a:ext cx="8039100" cy="473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3286904" y="574194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不过、只是</a:t>
            </a:r>
            <a:endParaRPr lang="zh-CN" altLang="en-US" sz="2600" dirty="0"/>
          </a:p>
        </p:txBody>
      </p:sp>
      <p:sp>
        <p:nvSpPr>
          <p:cNvPr id="24" name="矩形 23"/>
          <p:cNvSpPr/>
          <p:nvPr/>
        </p:nvSpPr>
        <p:spPr>
          <a:xfrm>
            <a:off x="2358420" y="1051962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回头看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3584089" y="1526103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拜访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2665884" y="3344971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驻扎，驻军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3000405" y="3833787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军队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3951749" y="4300507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军营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7696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302194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7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8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9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10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1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2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3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4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5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6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7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8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007176"/>
              </p:ext>
            </p:extLst>
          </p:nvPr>
        </p:nvGraphicFramePr>
        <p:xfrm>
          <a:off x="349816" y="594360"/>
          <a:ext cx="8578850" cy="513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文档" r:id="rId19" imgW="8590640" imgH="5127325" progId="Word.Document.12">
                  <p:embed/>
                </p:oleObj>
              </mc:Choice>
              <mc:Fallback>
                <p:oleObj name="文档" r:id="rId19" imgW="8590640" imgH="51273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9816" y="594360"/>
                        <a:ext cx="8578850" cy="5135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2972584" y="60467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辞别</a:t>
            </a:r>
            <a:endParaRPr lang="zh-CN" altLang="en-US" sz="2600" dirty="0"/>
          </a:p>
        </p:txBody>
      </p:sp>
      <p:sp>
        <p:nvSpPr>
          <p:cNvPr id="24" name="矩形 23"/>
          <p:cNvSpPr/>
          <p:nvPr/>
        </p:nvSpPr>
        <p:spPr>
          <a:xfrm>
            <a:off x="4425543" y="1086435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请罪，道歉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4139952" y="1575251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感谢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5333608" y="2060639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告诉，问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5672321" y="3344971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意图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4162812" y="3849226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料想</a:t>
            </a:r>
            <a:endParaRPr lang="zh-CN" altLang="en-US" sz="2600" dirty="0"/>
          </a:p>
        </p:txBody>
      </p:sp>
      <p:sp>
        <p:nvSpPr>
          <p:cNvPr id="29" name="矩形 28"/>
          <p:cNvSpPr/>
          <p:nvPr/>
        </p:nvSpPr>
        <p:spPr>
          <a:xfrm>
            <a:off x="4160153" y="4319175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神情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55824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9601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0249" y="619914"/>
            <a:ext cx="87339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指出下列加点词语的活用类型并释义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《烛之武退秦师》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夜缒而出：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若亡郑而有益于君：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越国以鄙远：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若不阙秦，将焉取之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3568" y="2023139"/>
            <a:ext cx="307715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4" name="矩形 23"/>
          <p:cNvSpPr/>
          <p:nvPr/>
        </p:nvSpPr>
        <p:spPr>
          <a:xfrm>
            <a:off x="1039165" y="2591583"/>
            <a:ext cx="307715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5" name="矩形 24"/>
          <p:cNvSpPr/>
          <p:nvPr/>
        </p:nvSpPr>
        <p:spPr>
          <a:xfrm>
            <a:off x="1684060" y="3201555"/>
            <a:ext cx="307715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6" name="矩形 25"/>
          <p:cNvSpPr/>
          <p:nvPr/>
        </p:nvSpPr>
        <p:spPr>
          <a:xfrm>
            <a:off x="1346880" y="3792859"/>
            <a:ext cx="307715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0" name="矩形 29"/>
          <p:cNvSpPr/>
          <p:nvPr/>
        </p:nvSpPr>
        <p:spPr>
          <a:xfrm>
            <a:off x="2260124" y="1912630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名词作状语，在夜里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550508" y="2492687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使动用法，使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灭亡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578636" y="3095039"/>
            <a:ext cx="45191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名词作动词，把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当作边邑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885828" y="3697391"/>
            <a:ext cx="45191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动词的使动用法，使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侵损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29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34273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0249" y="586006"/>
            <a:ext cx="87339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邻之厚，君之薄也：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因人之力而敝之：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(7)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又欲肆其西封：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《荆轲刺秦王》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樊於期乃前曰：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(9)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使使以闻大王：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</a:rPr>
              <a:t>(</a:t>
            </a:r>
            <a:r>
              <a:rPr lang="en-US" altLang="zh-CN" sz="2600" dirty="0">
                <a:latin typeface="Times New Roman"/>
                <a:ea typeface="华文细黑"/>
              </a:rPr>
              <a:t>10)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皆白衣冠以送之：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</a:t>
            </a:r>
          </a:p>
        </p:txBody>
      </p:sp>
      <p:sp>
        <p:nvSpPr>
          <p:cNvPr id="23" name="矩形 22"/>
          <p:cNvSpPr/>
          <p:nvPr/>
        </p:nvSpPr>
        <p:spPr>
          <a:xfrm>
            <a:off x="1354500" y="82069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smtClean="0">
                <a:latin typeface="Times New Roman"/>
                <a:ea typeface="华文细黑"/>
              </a:rPr>
              <a:t>·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89415" y="82069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smtClean="0">
                <a:latin typeface="Times New Roman"/>
                <a:ea typeface="华文细黑"/>
              </a:rPr>
              <a:t>·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14135" y="139373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smtClean="0">
                <a:latin typeface="Times New Roman"/>
                <a:ea typeface="华文细黑"/>
              </a:rPr>
              <a:t>·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17812" y="196520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smtClean="0">
                <a:latin typeface="Times New Roman"/>
                <a:ea typeface="华文细黑"/>
              </a:rPr>
              <a:t>·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29531" y="317410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smtClean="0">
                <a:latin typeface="Times New Roman"/>
                <a:ea typeface="华文细黑"/>
              </a:rPr>
              <a:t>·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91680" y="379588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smtClean="0">
                <a:latin typeface="Times New Roman"/>
                <a:ea typeface="华文细黑"/>
              </a:rPr>
              <a:t>·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47664" y="439481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0" name="矩形 29"/>
          <p:cNvSpPr/>
          <p:nvPr/>
        </p:nvSpPr>
        <p:spPr>
          <a:xfrm>
            <a:off x="1851607" y="440243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smtClean="0">
                <a:latin typeface="Times New Roman"/>
                <a:ea typeface="华文细黑"/>
              </a:rPr>
              <a:t>·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14583" y="439940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3581534" y="676682"/>
            <a:ext cx="48526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形容词作动词，变雄厚，变薄弱</a:t>
            </a:r>
            <a:endParaRPr lang="zh-CN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3237756" y="1279599"/>
            <a:ext cx="48526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动词的使动用法，使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受伤害</a:t>
            </a:r>
            <a:endParaRPr lang="zh-CN" altLang="en-US" sz="2600" dirty="0"/>
          </a:p>
        </p:txBody>
      </p:sp>
      <p:sp>
        <p:nvSpPr>
          <p:cNvPr id="34" name="矩形 33"/>
          <p:cNvSpPr/>
          <p:nvPr/>
        </p:nvSpPr>
        <p:spPr>
          <a:xfrm>
            <a:off x="2906737" y="1878523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名词作状语，向西</a:t>
            </a:r>
            <a:endParaRPr lang="zh-CN" altLang="en-US" sz="2600" dirty="0"/>
          </a:p>
        </p:txBody>
      </p:sp>
      <p:sp>
        <p:nvSpPr>
          <p:cNvPr id="35" name="矩形 34"/>
          <p:cNvSpPr/>
          <p:nvPr/>
        </p:nvSpPr>
        <p:spPr>
          <a:xfrm>
            <a:off x="2874288" y="3056939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名词作动词，上前</a:t>
            </a:r>
            <a:endParaRPr lang="zh-CN" altLang="en-US" sz="2600" dirty="0"/>
          </a:p>
        </p:txBody>
      </p:sp>
      <p:sp>
        <p:nvSpPr>
          <p:cNvPr id="36" name="矩形 35"/>
          <p:cNvSpPr/>
          <p:nvPr/>
        </p:nvSpPr>
        <p:spPr>
          <a:xfrm>
            <a:off x="2908196" y="3660055"/>
            <a:ext cx="45191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动词的使动用法，使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听到</a:t>
            </a:r>
            <a:endParaRPr lang="zh-CN" altLang="en-US" sz="2600" dirty="0"/>
          </a:p>
        </p:txBody>
      </p:sp>
      <p:sp>
        <p:nvSpPr>
          <p:cNvPr id="37" name="矩形 36"/>
          <p:cNvSpPr/>
          <p:nvPr/>
        </p:nvSpPr>
        <p:spPr>
          <a:xfrm>
            <a:off x="3380422" y="4262407"/>
            <a:ext cx="45191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名词作动词，穿白衣、戴白帽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98434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071942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4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5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0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11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2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3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4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5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16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17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4601" y="547906"/>
            <a:ext cx="8647507" cy="42214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一、理解常见文言实词在文中的含义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写出下列通假字的本字，并解释其义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《烛之武退秦师》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无能为也已　　　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(2)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共其乏困</a:t>
            </a:r>
            <a:r>
              <a:rPr lang="en-US" altLang="zh-CN" sz="2600" dirty="0">
                <a:latin typeface="Times New Roman"/>
                <a:ea typeface="华文细黑"/>
              </a:rPr>
              <a:t>  	</a:t>
            </a:r>
            <a:r>
              <a:rPr lang="en-US" altLang="zh-CN" sz="2600" dirty="0" smtClean="0">
                <a:latin typeface="Times New Roman"/>
                <a:ea typeface="华文细黑"/>
              </a:rPr>
              <a:t>   	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dirty="0">
                <a:latin typeface="Times New Roman"/>
                <a:ea typeface="华文细黑"/>
              </a:rPr>
              <a:t>________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秦伯说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     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(4)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失其所与，不知</a:t>
            </a:r>
            <a:r>
              <a:rPr lang="en-US" altLang="zh-CN" sz="2600" dirty="0">
                <a:latin typeface="Times New Roman"/>
                <a:ea typeface="华文细黑"/>
              </a:rPr>
              <a:t>  	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dirty="0">
                <a:latin typeface="Times New Roman"/>
                <a:ea typeface="华文细黑"/>
              </a:rPr>
              <a:t>________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</a:t>
            </a:r>
          </a:p>
        </p:txBody>
      </p:sp>
      <p:sp>
        <p:nvSpPr>
          <p:cNvPr id="50" name="矩形 49"/>
          <p:cNvSpPr/>
          <p:nvPr/>
        </p:nvSpPr>
        <p:spPr>
          <a:xfrm>
            <a:off x="2113351" y="255651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51" name="矩形 50"/>
          <p:cNvSpPr/>
          <p:nvPr/>
        </p:nvSpPr>
        <p:spPr>
          <a:xfrm>
            <a:off x="819964" y="313600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52" name="矩形 51"/>
          <p:cNvSpPr/>
          <p:nvPr/>
        </p:nvSpPr>
        <p:spPr>
          <a:xfrm>
            <a:off x="1452796" y="375895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53" name="矩形 52"/>
          <p:cNvSpPr/>
          <p:nvPr/>
        </p:nvSpPr>
        <p:spPr>
          <a:xfrm>
            <a:off x="2784283" y="432280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7" name="矩形 6"/>
          <p:cNvSpPr/>
          <p:nvPr/>
        </p:nvSpPr>
        <p:spPr>
          <a:xfrm>
            <a:off x="4348356" y="2424107"/>
            <a:ext cx="95197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矣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600" dirty="0"/>
          </a:p>
        </p:txBody>
      </p:sp>
      <p:sp>
        <p:nvSpPr>
          <p:cNvPr id="10" name="矩形 9"/>
          <p:cNvSpPr/>
          <p:nvPr/>
        </p:nvSpPr>
        <p:spPr>
          <a:xfrm>
            <a:off x="5957143" y="2417564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句末语气词</a:t>
            </a:r>
            <a:endParaRPr lang="zh-CN" altLang="en-US" sz="2600" dirty="0"/>
          </a:p>
        </p:txBody>
      </p:sp>
      <p:sp>
        <p:nvSpPr>
          <p:cNvPr id="12" name="矩形 11"/>
          <p:cNvSpPr/>
          <p:nvPr/>
        </p:nvSpPr>
        <p:spPr>
          <a:xfrm>
            <a:off x="4335720" y="2886070"/>
            <a:ext cx="4572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供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供给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	</a:t>
            </a:r>
            <a:endParaRPr lang="en-US" altLang="zh-CN" sz="2600" dirty="0" smtClean="0">
              <a:solidFill>
                <a:srgbClr val="E46C0A"/>
              </a:solidFill>
              <a:latin typeface="Times New Roman"/>
              <a:ea typeface="华文细黑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悦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高兴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endParaRPr lang="en-US" altLang="zh-CN" sz="26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智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  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明智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04105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727116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3900" y="831508"/>
            <a:ext cx="8561888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乃朝服：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函封之：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太子迟之：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群臣怪之：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则秦未可亲也：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87624" y="1044342"/>
            <a:ext cx="659617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   ·</a:t>
            </a:r>
          </a:p>
        </p:txBody>
      </p:sp>
      <p:sp>
        <p:nvSpPr>
          <p:cNvPr id="24" name="矩形 23"/>
          <p:cNvSpPr/>
          <p:nvPr/>
        </p:nvSpPr>
        <p:spPr>
          <a:xfrm>
            <a:off x="891972" y="166193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smtClean="0">
                <a:latin typeface="Times New Roman"/>
                <a:ea typeface="华文细黑"/>
              </a:rPr>
              <a:t>·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5764" y="223380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smtClean="0">
                <a:latin typeface="Times New Roman"/>
                <a:ea typeface="华文细黑"/>
              </a:rPr>
              <a:t>·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47664" y="282930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smtClean="0">
                <a:latin typeface="Times New Roman"/>
                <a:ea typeface="华文细黑"/>
              </a:rPr>
              <a:t>·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95736" y="344346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smtClean="0">
                <a:latin typeface="Times New Roman"/>
                <a:ea typeface="华文细黑"/>
              </a:rPr>
              <a:t>·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82200" y="911374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名词作动词，穿上朝服</a:t>
            </a:r>
            <a:endParaRPr lang="zh-CN" altLang="en-US" sz="2600" dirty="0"/>
          </a:p>
        </p:txBody>
      </p:sp>
      <p:sp>
        <p:nvSpPr>
          <p:cNvPr id="29" name="矩形 28"/>
          <p:cNvSpPr/>
          <p:nvPr/>
        </p:nvSpPr>
        <p:spPr>
          <a:xfrm>
            <a:off x="2123728" y="1533723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名词作状语，用匣子</a:t>
            </a:r>
            <a:endParaRPr lang="zh-CN" altLang="en-US" sz="2600" dirty="0"/>
          </a:p>
        </p:txBody>
      </p:sp>
      <p:sp>
        <p:nvSpPr>
          <p:cNvPr id="30" name="矩形 29"/>
          <p:cNvSpPr/>
          <p:nvPr/>
        </p:nvSpPr>
        <p:spPr>
          <a:xfrm>
            <a:off x="2462768" y="2109787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意动用法，以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为迟</a:t>
            </a:r>
            <a:endParaRPr lang="zh-CN" altLang="en-US" sz="2600" dirty="0"/>
          </a:p>
        </p:txBody>
      </p:sp>
      <p:sp>
        <p:nvSpPr>
          <p:cNvPr id="31" name="矩形 30"/>
          <p:cNvSpPr/>
          <p:nvPr/>
        </p:nvSpPr>
        <p:spPr>
          <a:xfrm>
            <a:off x="2444427" y="2704519"/>
            <a:ext cx="38523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意动用法，以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为奇怪</a:t>
            </a:r>
            <a:endParaRPr lang="zh-CN" altLang="en-US" sz="2600" dirty="0"/>
          </a:p>
        </p:txBody>
      </p:sp>
      <p:sp>
        <p:nvSpPr>
          <p:cNvPr id="32" name="矩形 31"/>
          <p:cNvSpPr/>
          <p:nvPr/>
        </p:nvSpPr>
        <p:spPr>
          <a:xfrm>
            <a:off x="3092063" y="3310498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形容词作动词，亲近、接近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10155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24236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6296" y="862226"/>
            <a:ext cx="8561888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《鸿门宴》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素善留侯张良：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籍吏民，封府库：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沛公旦日从百余骑来见项王：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</a:rPr>
              <a:t>_____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</a:rPr>
              <a:t>(</a:t>
            </a:r>
            <a:r>
              <a:rPr lang="en-US" altLang="zh-CN" sz="2600" dirty="0">
                <a:latin typeface="Times New Roman"/>
                <a:ea typeface="华文细黑"/>
              </a:rPr>
              <a:t>19)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此亡秦之续耳：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</a:t>
            </a:r>
          </a:p>
        </p:txBody>
      </p:sp>
      <p:sp>
        <p:nvSpPr>
          <p:cNvPr id="23" name="矩形 22"/>
          <p:cNvSpPr/>
          <p:nvPr/>
        </p:nvSpPr>
        <p:spPr>
          <a:xfrm>
            <a:off x="1282492" y="1684794"/>
            <a:ext cx="307715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smtClean="0">
                <a:latin typeface="Times New Roman"/>
                <a:ea typeface="华文细黑"/>
              </a:rPr>
              <a:t>·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37692" y="2280691"/>
            <a:ext cx="307715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smtClean="0">
                <a:latin typeface="Times New Roman"/>
                <a:ea typeface="华文细黑"/>
              </a:rPr>
              <a:t>·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263301" y="2868968"/>
            <a:ext cx="307715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smtClean="0">
                <a:latin typeface="Times New Roman"/>
                <a:ea typeface="华文细黑"/>
              </a:rPr>
              <a:t>·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52504" y="4062223"/>
            <a:ext cx="307715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smtClean="0">
                <a:latin typeface="Times New Roman"/>
                <a:ea typeface="华文细黑"/>
              </a:rPr>
              <a:t>·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156233" y="1548398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形容词作动词，交好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3476640" y="2147322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名词作动词，登记</a:t>
            </a:r>
            <a:endParaRPr lang="zh-CN" altLang="en-US" sz="2600" dirty="0"/>
          </a:p>
        </p:txBody>
      </p:sp>
      <p:sp>
        <p:nvSpPr>
          <p:cNvPr id="29" name="矩形 28"/>
          <p:cNvSpPr/>
          <p:nvPr/>
        </p:nvSpPr>
        <p:spPr>
          <a:xfrm>
            <a:off x="5093374" y="2742619"/>
            <a:ext cx="38523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动词的使动用法，使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endParaRPr lang="zh-CN" altLang="en-US" sz="2600" dirty="0"/>
          </a:p>
        </p:txBody>
      </p:sp>
      <p:sp>
        <p:nvSpPr>
          <p:cNvPr id="31" name="矩形 30"/>
          <p:cNvSpPr/>
          <p:nvPr/>
        </p:nvSpPr>
        <p:spPr>
          <a:xfrm>
            <a:off x="354008" y="3349163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跟从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54700" y="3925227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动词作名词，后继者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5269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1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989966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6296" y="900326"/>
            <a:ext cx="8561888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沛公已去，间至军中：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从郦山下，道芷阳间行：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(22)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置之地，拔剑撞而破之：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</a:t>
            </a:r>
          </a:p>
          <a:p>
            <a:pPr>
              <a:lnSpc>
                <a:spcPct val="150000"/>
              </a:lnSpc>
            </a:pPr>
            <a:r>
              <a:rPr lang="en-US" altLang="zh-CN" sz="2600" kern="100" dirty="0" smtClean="0">
                <a:effectLst/>
                <a:latin typeface="Times New Roman"/>
                <a:ea typeface="华文细黑"/>
                <a:cs typeface="Courier New"/>
              </a:rPr>
              <a:t>____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97053" y="1108730"/>
            <a:ext cx="307715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smtClean="0">
                <a:latin typeface="Times New Roman"/>
                <a:ea typeface="华文细黑"/>
              </a:rPr>
              <a:t>·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09116" y="1704627"/>
            <a:ext cx="307715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smtClean="0">
                <a:latin typeface="Times New Roman"/>
                <a:ea typeface="华文细黑"/>
              </a:rPr>
              <a:t>·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93353" y="2308144"/>
            <a:ext cx="307715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smtClean="0">
                <a:latin typeface="Times New Roman"/>
                <a:ea typeface="华文细黑"/>
              </a:rPr>
              <a:t>·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32332" y="995759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名词作状语，抄小路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4446652" y="1589926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名词作动词，取道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4461892" y="2197035"/>
            <a:ext cx="45191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动词的使动用法，使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破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en-US" sz="2600" dirty="0"/>
          </a:p>
        </p:txBody>
      </p:sp>
      <p:sp>
        <p:nvSpPr>
          <p:cNvPr id="30" name="矩形 29"/>
          <p:cNvSpPr/>
          <p:nvPr/>
        </p:nvSpPr>
        <p:spPr>
          <a:xfrm>
            <a:off x="315908" y="2783582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撞破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37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9601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7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8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9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10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1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2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3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4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5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6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7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8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204417"/>
              </p:ext>
            </p:extLst>
          </p:nvPr>
        </p:nvGraphicFramePr>
        <p:xfrm>
          <a:off x="403225" y="1312942"/>
          <a:ext cx="8397875" cy="454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文档" r:id="rId19" imgW="8399550" imgH="4922262" progId="Word.Document.12">
                  <p:embed/>
                </p:oleObj>
              </mc:Choice>
              <mc:Fallback>
                <p:oleObj name="文档" r:id="rId19" imgW="8399550" imgH="49222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03225" y="1312942"/>
                        <a:ext cx="8397875" cy="454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4178052" y="1507733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助词，取独不译</a:t>
            </a:r>
            <a:endParaRPr lang="zh-CN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3867160" y="194653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助词，取独不译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957344" y="2374394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助词，取独不译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2949724" y="281825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代词，秦军</a:t>
            </a:r>
            <a:endParaRPr lang="zh-CN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292499" y="506378"/>
            <a:ext cx="6693865" cy="10525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二、理解常见文言虚词在文中的意义和用法</a:t>
            </a:r>
            <a:endParaRPr lang="zh-CN" altLang="zh-CN" sz="2400" kern="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写出下列句子中加点虚词的意义和用法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124220" y="329212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动词，到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2790468" y="377302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词尾，不译</a:t>
            </a:r>
            <a:endParaRPr lang="zh-CN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3754720" y="4227934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助词，宾语前置的标志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784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8" grpId="0"/>
      <p:bldP spid="29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591523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7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8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9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10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1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2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3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4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5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6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7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8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131840" y="887452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表承接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810996" y="1398563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表承接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827383" y="1910239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表转折，却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180988" y="2391435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表并列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510548" y="2925971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表顺接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171473" y="3422972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表修饰，译为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地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350589" y="756310"/>
            <a:ext cx="8397875" cy="4229100"/>
            <a:chOff x="365125" y="898525"/>
            <a:chExt cx="8397875" cy="4229100"/>
          </a:xfrm>
        </p:grpSpPr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8272325"/>
                </p:ext>
              </p:extLst>
            </p:nvPr>
          </p:nvGraphicFramePr>
          <p:xfrm>
            <a:off x="365125" y="898525"/>
            <a:ext cx="8397875" cy="422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4" name="文档" r:id="rId19" imgW="8399550" imgH="4237103" progId="Word.Document.12">
                    <p:embed/>
                  </p:oleObj>
                </mc:Choice>
                <mc:Fallback>
                  <p:oleObj name="文档" r:id="rId19" imgW="8399550" imgH="4237103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65125" y="898525"/>
                          <a:ext cx="8397875" cy="422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TextBox 37"/>
            <p:cNvSpPr txBox="1"/>
            <p:nvPr/>
          </p:nvSpPr>
          <p:spPr>
            <a:xfrm>
              <a:off x="3131840" y="1194306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_________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13328" y="1705982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_________</a:t>
              </a:r>
              <a:endParaRPr lang="zh-CN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47728" y="221765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______________</a:t>
              </a:r>
              <a:endParaRPr lang="zh-CN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69940" y="2706474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_________</a:t>
              </a:r>
              <a:endParaRPr lang="zh-CN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14740" y="3233390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_________</a:t>
              </a:r>
              <a:endParaRPr lang="zh-CN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58128" y="3722206"/>
              <a:ext cx="3070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_________________________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582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1" grpId="0"/>
      <p:bldP spid="33" grpId="0"/>
      <p:bldP spid="35" grpId="0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9601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9363" y="709111"/>
            <a:ext cx="8647507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重点虚词系列练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指出下列句中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字的意义和用法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客何为者：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 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窃为大王不取也：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我为鱼肉：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为击破沛公军：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22065" y="2109222"/>
            <a:ext cx="307715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smtClean="0">
                <a:latin typeface="Times New Roman"/>
                <a:ea typeface="华文细黑"/>
              </a:rPr>
              <a:t>·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89328" y="2715766"/>
            <a:ext cx="307715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smtClean="0">
                <a:latin typeface="Times New Roman"/>
                <a:ea typeface="华文细黑"/>
              </a:rPr>
              <a:t>·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74088" y="3314690"/>
            <a:ext cx="307715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smtClean="0">
                <a:latin typeface="Times New Roman"/>
                <a:ea typeface="华文细黑"/>
              </a:rPr>
              <a:t>·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5576" y="3880107"/>
            <a:ext cx="307715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smtClean="0">
                <a:latin typeface="Times New Roman"/>
                <a:ea typeface="华文细黑"/>
              </a:rPr>
              <a:t>·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16892" y="2014919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动词，做、干</a:t>
            </a:r>
            <a:endParaRPr lang="zh-CN" altLang="en-US" sz="2600" dirty="0"/>
          </a:p>
        </p:txBody>
      </p:sp>
      <p:sp>
        <p:nvSpPr>
          <p:cNvPr id="29" name="矩形 28"/>
          <p:cNvSpPr/>
          <p:nvPr/>
        </p:nvSpPr>
        <p:spPr>
          <a:xfrm>
            <a:off x="3303895" y="2590983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动词，认为</a:t>
            </a:r>
            <a:endParaRPr lang="zh-CN" altLang="en-US" sz="2600" dirty="0"/>
          </a:p>
        </p:txBody>
      </p:sp>
      <p:sp>
        <p:nvSpPr>
          <p:cNvPr id="30" name="矩形 29"/>
          <p:cNvSpPr/>
          <p:nvPr/>
        </p:nvSpPr>
        <p:spPr>
          <a:xfrm>
            <a:off x="2328704" y="3200955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动词，是</a:t>
            </a:r>
            <a:endParaRPr lang="zh-CN" altLang="en-US" sz="2600" dirty="0"/>
          </a:p>
        </p:txBody>
      </p:sp>
      <p:sp>
        <p:nvSpPr>
          <p:cNvPr id="31" name="矩形 30"/>
          <p:cNvSpPr/>
          <p:nvPr/>
        </p:nvSpPr>
        <p:spPr>
          <a:xfrm>
            <a:off x="2949724" y="3777019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介词，替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5749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748804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2223" y="843558"/>
            <a:ext cx="864750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>
                <a:latin typeface="Times New Roman"/>
                <a:ea typeface="华文细黑"/>
              </a:rPr>
              <a:t>(5)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谁为大王为此计者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(</a:t>
            </a:r>
            <a:r>
              <a:rPr lang="en-US" altLang="zh-CN" sz="2600" dirty="0">
                <a:latin typeface="Times New Roman"/>
                <a:ea typeface="华文细黑"/>
              </a:rPr>
              <a:t>6)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君为我呼入，吾得兄事之：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(</a:t>
            </a:r>
            <a:r>
              <a:rPr lang="en-US" altLang="zh-CN" sz="2600" dirty="0">
                <a:latin typeface="Times New Roman"/>
                <a:ea typeface="华文细黑"/>
              </a:rPr>
              <a:t>7)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吾属今为之虏矣：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(</a:t>
            </a:r>
            <a:r>
              <a:rPr lang="en-US" altLang="zh-CN" sz="2600" dirty="0">
                <a:latin typeface="Times New Roman"/>
                <a:ea typeface="华文细黑"/>
              </a:rPr>
              <a:t>8)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何辞为：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(</a:t>
            </a:r>
            <a:r>
              <a:rPr lang="en-US" altLang="zh-CN" sz="2600" dirty="0">
                <a:latin typeface="Times New Roman"/>
                <a:ea typeface="华文细黑"/>
              </a:rPr>
              <a:t>9)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天行有常，不为尧存，不为桀亡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11173" y="1067202"/>
            <a:ext cx="307715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smtClean="0">
                <a:latin typeface="Times New Roman"/>
                <a:ea typeface="华文细黑"/>
              </a:rPr>
              <a:t>·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89328" y="1674147"/>
            <a:ext cx="307715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smtClean="0">
                <a:latin typeface="Times New Roman"/>
                <a:ea typeface="华文细黑"/>
              </a:rPr>
              <a:t>·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752640" y="2250612"/>
            <a:ext cx="307715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smtClean="0">
                <a:latin typeface="Times New Roman"/>
                <a:ea typeface="华文细黑"/>
              </a:rPr>
              <a:t>·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40733" y="2849937"/>
            <a:ext cx="307715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smtClean="0">
                <a:latin typeface="Times New Roman"/>
                <a:ea typeface="华文细黑"/>
              </a:rPr>
              <a:t>·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52117" y="3432819"/>
            <a:ext cx="307715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smtClean="0">
                <a:latin typeface="Times New Roman"/>
                <a:ea typeface="华文细黑"/>
              </a:rPr>
              <a:t>·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33128" y="942419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介词，替</a:t>
            </a:r>
            <a:endParaRPr lang="zh-CN" altLang="en-US" sz="2600" dirty="0"/>
          </a:p>
        </p:txBody>
      </p:sp>
      <p:sp>
        <p:nvSpPr>
          <p:cNvPr id="29" name="矩形 28"/>
          <p:cNvSpPr/>
          <p:nvPr/>
        </p:nvSpPr>
        <p:spPr>
          <a:xfrm>
            <a:off x="4634384" y="153372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介词，替</a:t>
            </a:r>
            <a:endParaRPr lang="zh-CN" altLang="en-US" sz="2600" dirty="0"/>
          </a:p>
        </p:txBody>
      </p:sp>
      <p:sp>
        <p:nvSpPr>
          <p:cNvPr id="30" name="矩形 29"/>
          <p:cNvSpPr/>
          <p:nvPr/>
        </p:nvSpPr>
        <p:spPr>
          <a:xfrm>
            <a:off x="3318808" y="2147887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介词，被</a:t>
            </a:r>
            <a:endParaRPr lang="zh-CN" altLang="en-US" sz="2600" dirty="0"/>
          </a:p>
        </p:txBody>
      </p:sp>
      <p:sp>
        <p:nvSpPr>
          <p:cNvPr id="31" name="矩形 30"/>
          <p:cNvSpPr/>
          <p:nvPr/>
        </p:nvSpPr>
        <p:spPr>
          <a:xfrm>
            <a:off x="2002572" y="2719759"/>
            <a:ext cx="45191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句末语气词，常用在疑问句里</a:t>
            </a:r>
            <a:endParaRPr lang="zh-CN" altLang="en-US" sz="2600" dirty="0"/>
          </a:p>
        </p:txBody>
      </p:sp>
      <p:sp>
        <p:nvSpPr>
          <p:cNvPr id="32" name="矩形 31"/>
          <p:cNvSpPr/>
          <p:nvPr/>
        </p:nvSpPr>
        <p:spPr>
          <a:xfrm>
            <a:off x="5592911" y="3318683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介词，因为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76113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9601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2785" y="630962"/>
            <a:ext cx="87339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三、理解与现代汉语不同的句式和用法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指出下列句子的句式特点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《烛之武退秦师》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今急而求子，是寡人之过也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晋侯、秦伯围郑，以其无礼于晋：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夫晋，何厌之有：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827220" y="2518975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判断句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5471755" y="3121327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状语后置句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3211468" y="3716823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宾语前置句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67009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91573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3643" y="835938"/>
            <a:ext cx="864750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《荆轲刺秦王》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常痛于骨髓：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太子及宾客知其事者：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群臣侍殿上者：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父母宗族，皆为戮没：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09116" y="1548963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状语后置句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3902819" y="2128455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定语后置句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2931056" y="2712139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定语后置句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3891116" y="3329731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被动句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05155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995972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1263" y="771550"/>
            <a:ext cx="864750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《鸿门宴》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欲呼张良与俱去：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 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大王来何操：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沛公安在：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吾属今为之虏矣：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48561" y="1457722"/>
            <a:ext cx="374012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省略句，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)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俱去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2620164" y="2068259"/>
            <a:ext cx="518603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宾语前置句，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何操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操何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2449860" y="2640131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宾语前置句，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在安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3387715" y="3254295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被动句，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译为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被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02992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183503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4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5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0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11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2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3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4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5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16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17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4601" y="717972"/>
            <a:ext cx="8647507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《荆轲刺秦王》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秦王必说见臣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往而不反者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燕王诚振怖大王之威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(8)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卒起不意</a:t>
            </a:r>
            <a:r>
              <a:rPr lang="en-US" altLang="zh-CN" sz="2600" dirty="0">
                <a:latin typeface="Times New Roman"/>
                <a:ea typeface="华文细黑"/>
              </a:rPr>
              <a:t>  	</a:t>
            </a:r>
            <a:r>
              <a:rPr lang="en-US" altLang="zh-CN" sz="2600" dirty="0" smtClean="0">
                <a:latin typeface="Times New Roman"/>
                <a:ea typeface="华文细黑"/>
              </a:rPr>
              <a:t>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(9)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秦王还柱而走</a:t>
            </a:r>
            <a:r>
              <a:rPr lang="en-US" altLang="zh-CN" sz="2600" dirty="0">
                <a:latin typeface="Times New Roman"/>
                <a:ea typeface="华文细黑"/>
              </a:rPr>
              <a:t>  	</a:t>
            </a:r>
            <a:r>
              <a:rPr lang="en-US" altLang="zh-CN" sz="2600" dirty="0" smtClean="0">
                <a:latin typeface="Times New Roman"/>
                <a:ea typeface="华文细黑"/>
              </a:rPr>
              <a:t>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786548" y="154839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6" name="矩形 35"/>
          <p:cNvSpPr/>
          <p:nvPr/>
        </p:nvSpPr>
        <p:spPr>
          <a:xfrm>
            <a:off x="1771979" y="213667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7" name="矩形 36"/>
          <p:cNvSpPr/>
          <p:nvPr/>
        </p:nvSpPr>
        <p:spPr>
          <a:xfrm>
            <a:off x="1812836" y="272797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8" name="矩形 37"/>
          <p:cNvSpPr/>
          <p:nvPr/>
        </p:nvSpPr>
        <p:spPr>
          <a:xfrm>
            <a:off x="820635" y="333033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9" name="矩形 38"/>
          <p:cNvSpPr/>
          <p:nvPr/>
        </p:nvSpPr>
        <p:spPr>
          <a:xfrm>
            <a:off x="1450039" y="391704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" name="矩形 2"/>
          <p:cNvSpPr/>
          <p:nvPr/>
        </p:nvSpPr>
        <p:spPr>
          <a:xfrm>
            <a:off x="4324672" y="1252746"/>
            <a:ext cx="4572000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悦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  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高兴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返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    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返回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endParaRPr lang="en-US" altLang="zh-CN" sz="2600" dirty="0" smtClean="0">
              <a:solidFill>
                <a:srgbClr val="E46C0A"/>
              </a:solidFill>
              <a:latin typeface="Times New Roman"/>
              <a:ea typeface="华文细黑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震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  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惧怕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endParaRPr lang="en-US" altLang="zh-CN" sz="2600" dirty="0" smtClean="0">
              <a:solidFill>
                <a:srgbClr val="E46C0A"/>
              </a:solidFill>
              <a:latin typeface="Times New Roman"/>
              <a:ea typeface="华文细黑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猝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  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突然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	  </a:t>
            </a:r>
            <a:endParaRPr lang="en-US" altLang="zh-CN" sz="2600" dirty="0" smtClean="0">
              <a:solidFill>
                <a:srgbClr val="E46C0A"/>
              </a:solidFill>
              <a:latin typeface="Times New Roman"/>
              <a:ea typeface="华文细黑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环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  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环绕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79378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9601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0551" y="494566"/>
            <a:ext cx="8895611" cy="28387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四、重要语句翻译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将下列句子翻译成现代汉语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《烛之武退秦师》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越国以鄙远，君知其难也。焉用亡郑以陪邻？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4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______________________________________________</a:t>
            </a:r>
            <a:endParaRPr lang="zh-CN" altLang="en-US" sz="2600" dirty="0"/>
          </a:p>
        </p:txBody>
      </p:sp>
      <p:sp>
        <p:nvSpPr>
          <p:cNvPr id="24" name="矩形 23"/>
          <p:cNvSpPr/>
          <p:nvPr/>
        </p:nvSpPr>
        <p:spPr>
          <a:xfrm>
            <a:off x="220094" y="3286441"/>
            <a:ext cx="8770682" cy="17184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名词活用为动词，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为关键词。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40000"/>
              </a:lnSpc>
            </a:pPr>
            <a:r>
              <a:rPr lang="zh-CN" altLang="zh-CN" sz="26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越过别国而把远方的郑国当做边邑，您知道那是很难的。为什么要灭掉郑国而给邻国增加土地呢？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22666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9601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8196" y="509806"/>
            <a:ext cx="8561888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因人之力而敝之，不仁；失其所与，不知；以乱易整，不武。吾其还也。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4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</a:t>
            </a:r>
            <a:endParaRPr lang="zh-CN" altLang="en-US" sz="2600" dirty="0"/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敝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武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为关键词，前三个并列分句均为否定判断句。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依靠别人的力量却又反过来损害他，这是不仁道的；失掉自己的同盟者，这是不明智的；用散乱代替整齐，这是不符合武德的。我们还是回去吧。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483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9601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7698" y="693871"/>
            <a:ext cx="8683844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《荆轲刺秦王》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微太子言，臣愿得谒之。今行而无信，则秦未可亲也。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微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谒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亲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为关键词。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即使太子不说，我也要请求行动。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只是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现在去却没有什么凭信之物，那就无法接近秦王。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087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9601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2938" y="789980"/>
            <a:ext cx="8683844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然则将军之仇报，而燕国见陵之耻除矣。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陵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为关键词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这样，那么将军的仇就报了，燕国被欺侮的耻辱也就除掉了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6730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9601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2325" y="589434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《鸿门宴》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私见张良，具告以事，欲呼张良与俱去。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</a:t>
            </a:r>
          </a:p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注意状语后置、省略句式。</a:t>
            </a:r>
            <a:endParaRPr lang="en-US" altLang="zh-CN" sz="2600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项伯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私下会见张良，详细地告诉他项羽将发动进攻的事，想叫张良跟他一同离去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9120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9601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0078" y="759500"/>
            <a:ext cx="8683844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14.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所以遣将守关者，备他盗之出入与非常也。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注意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出入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非常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三个词的翻译。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派军队把守函谷关的原因，是防备其他盗贼进来和意外的变故的发生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224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9601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7916" y="907946"/>
            <a:ext cx="8262379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五、补写出下列名句名篇中的空缺部分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因人之力而敝之，不仁；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以乱易整，</a:t>
            </a:r>
            <a:r>
              <a:rPr lang="zh-CN" altLang="zh-CN" sz="2600" kern="100">
                <a:latin typeface="Times New Roman"/>
                <a:ea typeface="华文细黑"/>
                <a:cs typeface="Times New Roman"/>
              </a:rPr>
              <a:t>不</a:t>
            </a:r>
            <a:r>
              <a:rPr lang="zh-CN" altLang="zh-CN" sz="2600" kern="100" smtClean="0">
                <a:latin typeface="Times New Roman"/>
                <a:ea typeface="华文细黑"/>
                <a:cs typeface="Times New Roman"/>
              </a:rPr>
              <a:t>武</a:t>
            </a:r>
            <a:r>
              <a:rPr lang="zh-CN" altLang="en-US" sz="2600" kern="10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《烛之武退秦师》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20364" y="1609159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失其所与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076548" y="1616978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不知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69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9601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6503" y="1051962"/>
            <a:ext cx="8647507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风萧萧兮易水寒，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《荆轲刺秦王》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13956" y="1157878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壮士一去兮不复还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99349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82" y="134761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128570" y="2628879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2627784" y="191413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279214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4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5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0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11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2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3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4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5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16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17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1363" y="725592"/>
            <a:ext cx="87339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《鸿门宴》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皆为龙虎，成五采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距关，毋内诸侯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		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张良出，要项伯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(</a:t>
            </a:r>
            <a:r>
              <a:rPr lang="en-US" altLang="zh-CN" sz="2600" dirty="0">
                <a:latin typeface="Times New Roman"/>
                <a:ea typeface="华文细黑"/>
              </a:rPr>
              <a:t>13)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愿伯具言臣之不敢倍德也</a:t>
            </a:r>
            <a:r>
              <a:rPr lang="en-US" altLang="zh-CN" sz="2600" dirty="0">
                <a:latin typeface="Times New Roman"/>
                <a:ea typeface="华文细黑"/>
              </a:rPr>
              <a:t>  	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34999" y="156823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9" name="矩形 38"/>
          <p:cNvSpPr/>
          <p:nvPr/>
        </p:nvSpPr>
        <p:spPr>
          <a:xfrm>
            <a:off x="918260" y="2125627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40" name="矩形 39"/>
          <p:cNvSpPr/>
          <p:nvPr/>
        </p:nvSpPr>
        <p:spPr>
          <a:xfrm>
            <a:off x="2226216" y="215953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41" name="矩形 40"/>
          <p:cNvSpPr/>
          <p:nvPr/>
        </p:nvSpPr>
        <p:spPr>
          <a:xfrm>
            <a:off x="2244884" y="335319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42" name="矩形 41"/>
          <p:cNvSpPr/>
          <p:nvPr/>
        </p:nvSpPr>
        <p:spPr>
          <a:xfrm>
            <a:off x="3556268" y="3933447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" name="矩形 2"/>
          <p:cNvSpPr/>
          <p:nvPr/>
        </p:nvSpPr>
        <p:spPr>
          <a:xfrm>
            <a:off x="5376527" y="1261356"/>
            <a:ext cx="3292309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彩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彩色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endParaRPr lang="en-US" altLang="zh-CN" sz="2600" dirty="0" smtClean="0">
              <a:solidFill>
                <a:srgbClr val="E46C0A"/>
              </a:solidFill>
              <a:latin typeface="Times New Roman"/>
              <a:ea typeface="华文细黑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拒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把守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endParaRPr lang="en-US" altLang="zh-CN" sz="26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纳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接纳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endParaRPr lang="en-US" altLang="zh-CN" sz="2600" dirty="0" smtClean="0">
              <a:solidFill>
                <a:srgbClr val="E46C0A"/>
              </a:solidFill>
              <a:latin typeface="Times New Roman"/>
              <a:ea typeface="华文细黑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邀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邀请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endParaRPr lang="en-US" altLang="zh-CN" sz="2600" dirty="0" smtClean="0">
              <a:solidFill>
                <a:srgbClr val="E46C0A"/>
              </a:solidFill>
              <a:latin typeface="Times New Roman"/>
              <a:ea typeface="华文细黑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背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违背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</a:rPr>
              <a:t> 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69689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696696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4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5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10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11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2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3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4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15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16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17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4601" y="1038964"/>
            <a:ext cx="8647507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旦日不可不蚤自来谢项王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令将军与臣有郤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项王则受璧，置之坐上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612544" y="126798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6" name="矩形 35"/>
          <p:cNvSpPr/>
          <p:nvPr/>
        </p:nvSpPr>
        <p:spPr>
          <a:xfrm>
            <a:off x="2964964" y="187150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7" name="矩形 36"/>
          <p:cNvSpPr/>
          <p:nvPr/>
        </p:nvSpPr>
        <p:spPr>
          <a:xfrm>
            <a:off x="3621327" y="244640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" name="矩形 2"/>
          <p:cNvSpPr/>
          <p:nvPr/>
        </p:nvSpPr>
        <p:spPr>
          <a:xfrm>
            <a:off x="5285976" y="1016104"/>
            <a:ext cx="3524287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早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早早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地　</a:t>
            </a:r>
            <a:endParaRPr lang="en-US" altLang="zh-CN" sz="2600" dirty="0" smtClean="0">
              <a:solidFill>
                <a:srgbClr val="E46C0A"/>
              </a:solidFill>
              <a:latin typeface="Times New Roman"/>
              <a:ea typeface="华文细黑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隙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隔阂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，嫌怨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 </a:t>
            </a:r>
            <a:endParaRPr lang="en-US" altLang="zh-CN" sz="2600" dirty="0" smtClean="0">
              <a:solidFill>
                <a:srgbClr val="E46C0A"/>
              </a:solidFill>
              <a:latin typeface="Times New Roman"/>
              <a:ea typeface="华文细黑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座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座位</a:t>
            </a:r>
            <a:endParaRPr lang="en-US" altLang="zh-CN" sz="26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450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9601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0544" y="669062"/>
            <a:ext cx="8597866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解释下列句中加点的实词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《烛之武退秦师》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且贰于楚也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朝济而夕设版焉：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何厌之有：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唯君图之：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35988" y="209055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4" name="矩形 23"/>
          <p:cNvSpPr/>
          <p:nvPr/>
        </p:nvSpPr>
        <p:spPr>
          <a:xfrm>
            <a:off x="1028368" y="270814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5" name="矩形 24"/>
          <p:cNvSpPr/>
          <p:nvPr/>
        </p:nvSpPr>
        <p:spPr>
          <a:xfrm>
            <a:off x="1051899" y="325373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6" name="矩形 25"/>
          <p:cNvSpPr/>
          <p:nvPr/>
        </p:nvSpPr>
        <p:spPr>
          <a:xfrm>
            <a:off x="1381459" y="383741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8" name="矩形 27"/>
          <p:cNvSpPr/>
          <p:nvPr/>
        </p:nvSpPr>
        <p:spPr>
          <a:xfrm>
            <a:off x="2557745" y="1942346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有二心，从属二主</a:t>
            </a:r>
            <a:endParaRPr lang="zh-CN" altLang="en-US" sz="2600" dirty="0"/>
          </a:p>
        </p:txBody>
      </p:sp>
      <p:sp>
        <p:nvSpPr>
          <p:cNvPr id="29" name="矩形 28"/>
          <p:cNvSpPr/>
          <p:nvPr/>
        </p:nvSpPr>
        <p:spPr>
          <a:xfrm>
            <a:off x="3254529" y="2549455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渡河</a:t>
            </a:r>
            <a:endParaRPr lang="zh-CN" altLang="en-US" sz="2600" dirty="0"/>
          </a:p>
        </p:txBody>
      </p:sp>
      <p:sp>
        <p:nvSpPr>
          <p:cNvPr id="30" name="矩形 29"/>
          <p:cNvSpPr/>
          <p:nvPr/>
        </p:nvSpPr>
        <p:spPr>
          <a:xfrm>
            <a:off x="2298224" y="3144187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满足</a:t>
            </a:r>
            <a:endParaRPr lang="zh-CN" altLang="en-US" sz="2600" dirty="0"/>
          </a:p>
        </p:txBody>
      </p:sp>
      <p:sp>
        <p:nvSpPr>
          <p:cNvPr id="31" name="矩形 30"/>
          <p:cNvSpPr/>
          <p:nvPr/>
        </p:nvSpPr>
        <p:spPr>
          <a:xfrm>
            <a:off x="2267744" y="3743111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仔细考虑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24429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85416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0544" y="748690"/>
            <a:ext cx="8597866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《荆轲刺秦王》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秦之遇将军，可谓深矣：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厚遗秦王宠臣中庶子蒙嘉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愿举国为内臣，比诸侯之列：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唯大王命之：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>
                <a:latin typeface="Times New Roman"/>
                <a:ea typeface="华文细黑"/>
              </a:rPr>
              <a:t>(9)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愿大王少假借之，使毕使于前：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96699" y="156363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7" name="矩形 26"/>
          <p:cNvSpPr/>
          <p:nvPr/>
        </p:nvSpPr>
        <p:spPr>
          <a:xfrm>
            <a:off x="1058848" y="216256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8" name="矩形 27"/>
          <p:cNvSpPr/>
          <p:nvPr/>
        </p:nvSpPr>
        <p:spPr>
          <a:xfrm>
            <a:off x="3044592" y="2777127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9" name="矩形 28"/>
          <p:cNvSpPr/>
          <p:nvPr/>
        </p:nvSpPr>
        <p:spPr>
          <a:xfrm>
            <a:off x="698808" y="335279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0" name="矩形 29"/>
          <p:cNvSpPr/>
          <p:nvPr/>
        </p:nvSpPr>
        <p:spPr>
          <a:xfrm>
            <a:off x="2030981" y="3951313"/>
            <a:ext cx="725579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   ·</a:t>
            </a:r>
          </a:p>
        </p:txBody>
      </p:sp>
      <p:sp>
        <p:nvSpPr>
          <p:cNvPr id="31" name="矩形 30"/>
          <p:cNvSpPr/>
          <p:nvPr/>
        </p:nvSpPr>
        <p:spPr>
          <a:xfrm>
            <a:off x="4250060" y="1457523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对待</a:t>
            </a:r>
            <a:endParaRPr lang="zh-CN" altLang="en-US" sz="2600" dirty="0"/>
          </a:p>
        </p:txBody>
      </p:sp>
      <p:sp>
        <p:nvSpPr>
          <p:cNvPr id="32" name="矩形 31"/>
          <p:cNvSpPr/>
          <p:nvPr/>
        </p:nvSpPr>
        <p:spPr>
          <a:xfrm>
            <a:off x="4565913" y="2045399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赠送</a:t>
            </a:r>
            <a:endParaRPr lang="zh-CN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4878700" y="2624891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并，列</a:t>
            </a:r>
            <a:endParaRPr lang="zh-CN" altLang="en-US" sz="2600" dirty="0"/>
          </a:p>
        </p:txBody>
      </p:sp>
      <p:sp>
        <p:nvSpPr>
          <p:cNvPr id="34" name="矩形 33"/>
          <p:cNvSpPr/>
          <p:nvPr/>
        </p:nvSpPr>
        <p:spPr>
          <a:xfrm>
            <a:off x="2627784" y="3216195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希望</a:t>
            </a:r>
            <a:endParaRPr lang="zh-CN" altLang="en-US" sz="2600" dirty="0"/>
          </a:p>
        </p:txBody>
      </p:sp>
      <p:sp>
        <p:nvSpPr>
          <p:cNvPr id="35" name="矩形 34"/>
          <p:cNvSpPr/>
          <p:nvPr/>
        </p:nvSpPr>
        <p:spPr>
          <a:xfrm>
            <a:off x="5240491" y="3806934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宽容、原谅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13437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530733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0544" y="552098"/>
            <a:ext cx="8597866" cy="45076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未至身，秦王惊，自引而起，绝袖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秦王复击轲，被八创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《鸿门宴》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闻大王有意督过之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卮酒安足辞：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度我至军中，公乃入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旦日飨士卒：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鲰生说我曰：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851920" y="74223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8" name="矩形 27"/>
          <p:cNvSpPr/>
          <p:nvPr/>
        </p:nvSpPr>
        <p:spPr>
          <a:xfrm>
            <a:off x="2844479" y="128781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9" name="矩形 28"/>
          <p:cNvSpPr/>
          <p:nvPr/>
        </p:nvSpPr>
        <p:spPr>
          <a:xfrm>
            <a:off x="2522539" y="239841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0" name="矩形 29"/>
          <p:cNvSpPr/>
          <p:nvPr/>
        </p:nvSpPr>
        <p:spPr>
          <a:xfrm>
            <a:off x="2192979" y="295465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1" name="矩形 30"/>
          <p:cNvSpPr/>
          <p:nvPr/>
        </p:nvSpPr>
        <p:spPr>
          <a:xfrm>
            <a:off x="899592" y="3520067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1555955" y="407786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矩形 32"/>
          <p:cNvSpPr/>
          <p:nvPr/>
        </p:nvSpPr>
        <p:spPr>
          <a:xfrm>
            <a:off x="1547664" y="462042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4" name="矩形 33"/>
          <p:cNvSpPr/>
          <p:nvPr/>
        </p:nvSpPr>
        <p:spPr>
          <a:xfrm>
            <a:off x="6047819" y="612294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身子向上起</a:t>
            </a:r>
            <a:endParaRPr lang="zh-CN" altLang="en-US" sz="2600" dirty="0"/>
          </a:p>
        </p:txBody>
      </p:sp>
      <p:sp>
        <p:nvSpPr>
          <p:cNvPr id="35" name="矩形 34"/>
          <p:cNvSpPr/>
          <p:nvPr/>
        </p:nvSpPr>
        <p:spPr>
          <a:xfrm>
            <a:off x="4095765" y="1162070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遭受</a:t>
            </a:r>
            <a:endParaRPr lang="zh-CN" altLang="en-US" sz="2600" dirty="0"/>
          </a:p>
        </p:txBody>
      </p:sp>
      <p:sp>
        <p:nvSpPr>
          <p:cNvPr id="36" name="矩形 35"/>
          <p:cNvSpPr/>
          <p:nvPr/>
        </p:nvSpPr>
        <p:spPr>
          <a:xfrm>
            <a:off x="3777253" y="2272471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责备</a:t>
            </a:r>
            <a:endParaRPr lang="zh-CN" altLang="en-US" sz="2600" dirty="0"/>
          </a:p>
        </p:txBody>
      </p:sp>
      <p:sp>
        <p:nvSpPr>
          <p:cNvPr id="37" name="矩形 36"/>
          <p:cNvSpPr/>
          <p:nvPr/>
        </p:nvSpPr>
        <p:spPr>
          <a:xfrm>
            <a:off x="2771800" y="2840915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推辞</a:t>
            </a:r>
            <a:endParaRPr lang="zh-CN" altLang="en-US" sz="2600" dirty="0"/>
          </a:p>
        </p:txBody>
      </p:sp>
      <p:sp>
        <p:nvSpPr>
          <p:cNvPr id="38" name="矩形 37"/>
          <p:cNvSpPr/>
          <p:nvPr/>
        </p:nvSpPr>
        <p:spPr>
          <a:xfrm>
            <a:off x="4054455" y="3390691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估计、揣测</a:t>
            </a:r>
            <a:endParaRPr lang="zh-CN" altLang="en-US" sz="2600" dirty="0"/>
          </a:p>
        </p:txBody>
      </p:sp>
      <p:sp>
        <p:nvSpPr>
          <p:cNvPr id="39" name="矩形 38"/>
          <p:cNvSpPr/>
          <p:nvPr/>
        </p:nvSpPr>
        <p:spPr>
          <a:xfrm>
            <a:off x="2792110" y="3932282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用酒肉招待宾客</a:t>
            </a:r>
            <a:endParaRPr lang="zh-CN" altLang="en-US" sz="2600" dirty="0"/>
          </a:p>
        </p:txBody>
      </p:sp>
      <p:sp>
        <p:nvSpPr>
          <p:cNvPr id="40" name="矩形 39"/>
          <p:cNvSpPr/>
          <p:nvPr/>
        </p:nvSpPr>
        <p:spPr>
          <a:xfrm>
            <a:off x="2799621" y="4512339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劝说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11998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9601"/>
              </p:ext>
            </p:extLst>
          </p:nvPr>
        </p:nvGraphicFramePr>
        <p:xfrm>
          <a:off x="381908" y="85780"/>
          <a:ext cx="8726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  <a:gridCol w="5454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2101" y="80576"/>
            <a:ext cx="5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6949" y="8957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81770" y="90944"/>
            <a:ext cx="53485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7195" y="88196"/>
            <a:ext cx="53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65487" y="85448"/>
            <a:ext cx="53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117550" y="82700"/>
            <a:ext cx="52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58641" y="95192"/>
            <a:ext cx="53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96336" y="84824"/>
            <a:ext cx="54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50696" y="89696"/>
            <a:ext cx="54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92610" y="94568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842062" y="91820"/>
            <a:ext cx="534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91596" y="81452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929278" y="86324"/>
            <a:ext cx="5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84079" y="83576"/>
            <a:ext cx="52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8024449" y="88448"/>
            <a:ext cx="5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66363" y="93320"/>
            <a:ext cx="53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9159" y="500836"/>
            <a:ext cx="8697435" cy="45191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解释下列加点的古今异义词的古义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《烛之武退秦师》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行李之往来，共其乏困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今义：出门时所带的包裹、箱子等。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微夫人之力不及此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4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今义：妻子。</a:t>
            </a:r>
            <a:endParaRPr lang="zh-CN" altLang="en-US" sz="2600" dirty="0"/>
          </a:p>
        </p:txBody>
      </p:sp>
      <p:sp>
        <p:nvSpPr>
          <p:cNvPr id="23" name="矩形 22"/>
          <p:cNvSpPr/>
          <p:nvPr/>
        </p:nvSpPr>
        <p:spPr>
          <a:xfrm>
            <a:off x="698311" y="1810142"/>
            <a:ext cx="659617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   ·</a:t>
            </a:r>
          </a:p>
        </p:txBody>
      </p:sp>
      <p:sp>
        <p:nvSpPr>
          <p:cNvPr id="24" name="矩形 23"/>
          <p:cNvSpPr/>
          <p:nvPr/>
        </p:nvSpPr>
        <p:spPr>
          <a:xfrm>
            <a:off x="1047303" y="3466326"/>
            <a:ext cx="659617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   ·</a:t>
            </a:r>
          </a:p>
        </p:txBody>
      </p:sp>
      <p:sp>
        <p:nvSpPr>
          <p:cNvPr id="26" name="矩形 25"/>
          <p:cNvSpPr/>
          <p:nvPr/>
        </p:nvSpPr>
        <p:spPr>
          <a:xfrm>
            <a:off x="1218104" y="2237998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出使的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人。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1255440" y="3894747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那人，指秦穆公。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07227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3464</TotalTime>
  <Words>2429</Words>
  <Application>Microsoft Office PowerPoint</Application>
  <PresentationFormat>全屏显示(16:9)</PresentationFormat>
  <Paragraphs>956</Paragraphs>
  <Slides>38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1" baseType="lpstr">
      <vt:lpstr>Office 主题​​</vt:lpstr>
      <vt:lpstr>文档</vt:lpstr>
      <vt:lpstr>Microsoft Word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ts</cp:lastModifiedBy>
  <cp:revision>367</cp:revision>
  <dcterms:created xsi:type="dcterms:W3CDTF">2014-12-15T01:46:29Z</dcterms:created>
  <dcterms:modified xsi:type="dcterms:W3CDTF">2015-04-16T00:52:36Z</dcterms:modified>
</cp:coreProperties>
</file>