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716" r:id="rId3"/>
    <p:sldId id="732" r:id="rId4"/>
    <p:sldId id="733" r:id="rId5"/>
    <p:sldId id="717" r:id="rId6"/>
    <p:sldId id="734" r:id="rId7"/>
    <p:sldId id="735" r:id="rId8"/>
    <p:sldId id="736" r:id="rId9"/>
    <p:sldId id="737" r:id="rId10"/>
    <p:sldId id="718" r:id="rId11"/>
    <p:sldId id="738" r:id="rId12"/>
    <p:sldId id="739" r:id="rId13"/>
    <p:sldId id="740" r:id="rId14"/>
    <p:sldId id="741" r:id="rId15"/>
    <p:sldId id="719" r:id="rId16"/>
    <p:sldId id="742" r:id="rId17"/>
    <p:sldId id="743" r:id="rId18"/>
    <p:sldId id="744" r:id="rId19"/>
    <p:sldId id="720" r:id="rId20"/>
    <p:sldId id="745" r:id="rId21"/>
    <p:sldId id="746" r:id="rId22"/>
    <p:sldId id="747" r:id="rId23"/>
    <p:sldId id="748" r:id="rId24"/>
    <p:sldId id="721" r:id="rId25"/>
    <p:sldId id="749" r:id="rId26"/>
    <p:sldId id="722" r:id="rId27"/>
    <p:sldId id="750" r:id="rId28"/>
    <p:sldId id="723" r:id="rId29"/>
    <p:sldId id="751" r:id="rId30"/>
    <p:sldId id="752" r:id="rId31"/>
    <p:sldId id="724" r:id="rId32"/>
    <p:sldId id="725" r:id="rId33"/>
    <p:sldId id="726" r:id="rId34"/>
    <p:sldId id="727" r:id="rId35"/>
    <p:sldId id="728" r:id="rId36"/>
    <p:sldId id="729" r:id="rId37"/>
    <p:sldId id="730" r:id="rId38"/>
    <p:sldId id="731" r:id="rId39"/>
    <p:sldId id="381" r:id="rId4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1111"/>
    <a:srgbClr val="FFFFCC"/>
    <a:srgbClr val="6BA42C"/>
    <a:srgbClr val="FFFF99"/>
    <a:srgbClr val="D00000"/>
    <a:srgbClr val="B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60" autoAdjust="0"/>
    <p:restoredTop sz="75214" autoAdjust="0"/>
  </p:normalViewPr>
  <p:slideViewPr>
    <p:cSldViewPr>
      <p:cViewPr>
        <p:scale>
          <a:sx n="125" d="100"/>
          <a:sy n="125" d="100"/>
        </p:scale>
        <p:origin x="-918" y="-4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60824-36D3-4A57-94A7-C8FEE66C27F8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E5055-F480-440C-9641-6D6C555D69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2160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7F828-438E-4637-8BF3-0E718175E1CF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9DDC2-D618-46FF-B4C4-EFF6652E8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3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文语\2\1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399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文语\1\3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908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47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24" y="2322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93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24" y="-1291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00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/>
          <p:cNvSpPr>
            <a:spLocks noChangeArrowheads="1"/>
          </p:cNvSpPr>
          <p:nvPr userDrawn="1"/>
        </p:nvSpPr>
        <p:spPr bwMode="auto">
          <a:xfrm>
            <a:off x="0" y="5008974"/>
            <a:ext cx="9145588" cy="14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0"/>
            <a:endParaRPr lang="zh-CN" altLang="zh-CN" b="0">
              <a:latin typeface="Calibri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-1588" y="1"/>
            <a:ext cx="9145588" cy="5555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zh-CN" sz="1800" b="0">
              <a:latin typeface="Calibri" pitchFamily="34" charset="0"/>
            </a:endParaRPr>
          </a:p>
        </p:txBody>
      </p:sp>
      <p:sp>
        <p:nvSpPr>
          <p:cNvPr id="6" name="AutoShape 46"/>
          <p:cNvSpPr>
            <a:spLocks noChangeArrowheads="1"/>
          </p:cNvSpPr>
          <p:nvPr userDrawn="1"/>
        </p:nvSpPr>
        <p:spPr bwMode="gray">
          <a:xfrm>
            <a:off x="-396552" y="4750658"/>
            <a:ext cx="9937104" cy="36129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 sz="1800" b="0"/>
          </a:p>
        </p:txBody>
      </p:sp>
    </p:spTree>
    <p:extLst>
      <p:ext uri="{BB962C8B-B14F-4D97-AF65-F5344CB8AC3E}">
        <p14:creationId xmlns:p14="http://schemas.microsoft.com/office/powerpoint/2010/main" val="3979972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/>
          <p:cNvSpPr>
            <a:spLocks noChangeArrowheads="1"/>
          </p:cNvSpPr>
          <p:nvPr userDrawn="1"/>
        </p:nvSpPr>
        <p:spPr bwMode="auto">
          <a:xfrm>
            <a:off x="0" y="5008974"/>
            <a:ext cx="9145588" cy="14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0"/>
            <a:endParaRPr lang="zh-CN" altLang="zh-CN" b="0">
              <a:latin typeface="Calibri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-1588" y="1"/>
            <a:ext cx="9145588" cy="5555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zh-CN" sz="1800" b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000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8803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文语\1\2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321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223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58" r:id="rId5"/>
    <p:sldLayoutId id="2147483654" r:id="rId6"/>
    <p:sldLayoutId id="2147483653" r:id="rId7"/>
    <p:sldLayoutId id="2147483652" r:id="rId8"/>
    <p:sldLayoutId id="2147483655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slide" Target="slide34.xml"/><Relationship Id="rId3" Type="http://schemas.openxmlformats.org/officeDocument/2006/relationships/slide" Target="slide5.xml"/><Relationship Id="rId7" Type="http://schemas.openxmlformats.org/officeDocument/2006/relationships/slide" Target="slide24.xml"/><Relationship Id="rId12" Type="http://schemas.openxmlformats.org/officeDocument/2006/relationships/slide" Target="slide33.xml"/><Relationship Id="rId17" Type="http://schemas.openxmlformats.org/officeDocument/2006/relationships/slide" Target="slide38.xml"/><Relationship Id="rId2" Type="http://schemas.openxmlformats.org/officeDocument/2006/relationships/slide" Target="slide2.xml"/><Relationship Id="rId16" Type="http://schemas.openxmlformats.org/officeDocument/2006/relationships/slide" Target="slide37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32.xml"/><Relationship Id="rId5" Type="http://schemas.openxmlformats.org/officeDocument/2006/relationships/slide" Target="slide15.xml"/><Relationship Id="rId15" Type="http://schemas.openxmlformats.org/officeDocument/2006/relationships/slide" Target="slide36.xml"/><Relationship Id="rId10" Type="http://schemas.openxmlformats.org/officeDocument/2006/relationships/slide" Target="slide31.xml"/><Relationship Id="rId4" Type="http://schemas.openxmlformats.org/officeDocument/2006/relationships/slide" Target="slide10.xml"/><Relationship Id="rId9" Type="http://schemas.openxmlformats.org/officeDocument/2006/relationships/slide" Target="slide28.xml"/><Relationship Id="rId14" Type="http://schemas.openxmlformats.org/officeDocument/2006/relationships/slide" Target="slide3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slide" Target="slide34.xml"/><Relationship Id="rId3" Type="http://schemas.openxmlformats.org/officeDocument/2006/relationships/slide" Target="slide5.xml"/><Relationship Id="rId7" Type="http://schemas.openxmlformats.org/officeDocument/2006/relationships/slide" Target="slide24.xml"/><Relationship Id="rId12" Type="http://schemas.openxmlformats.org/officeDocument/2006/relationships/slide" Target="slide33.xml"/><Relationship Id="rId17" Type="http://schemas.openxmlformats.org/officeDocument/2006/relationships/slide" Target="slide38.xml"/><Relationship Id="rId2" Type="http://schemas.openxmlformats.org/officeDocument/2006/relationships/slide" Target="slide2.xml"/><Relationship Id="rId16" Type="http://schemas.openxmlformats.org/officeDocument/2006/relationships/slide" Target="slide37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32.xml"/><Relationship Id="rId5" Type="http://schemas.openxmlformats.org/officeDocument/2006/relationships/slide" Target="slide15.xml"/><Relationship Id="rId15" Type="http://schemas.openxmlformats.org/officeDocument/2006/relationships/slide" Target="slide36.xml"/><Relationship Id="rId10" Type="http://schemas.openxmlformats.org/officeDocument/2006/relationships/slide" Target="slide31.xml"/><Relationship Id="rId4" Type="http://schemas.openxmlformats.org/officeDocument/2006/relationships/slide" Target="slide10.xml"/><Relationship Id="rId9" Type="http://schemas.openxmlformats.org/officeDocument/2006/relationships/slide" Target="slide28.xml"/><Relationship Id="rId14" Type="http://schemas.openxmlformats.org/officeDocument/2006/relationships/slide" Target="slide3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slide" Target="slide34.xml"/><Relationship Id="rId3" Type="http://schemas.openxmlformats.org/officeDocument/2006/relationships/slide" Target="slide5.xml"/><Relationship Id="rId7" Type="http://schemas.openxmlformats.org/officeDocument/2006/relationships/slide" Target="slide24.xml"/><Relationship Id="rId12" Type="http://schemas.openxmlformats.org/officeDocument/2006/relationships/slide" Target="slide33.xml"/><Relationship Id="rId17" Type="http://schemas.openxmlformats.org/officeDocument/2006/relationships/slide" Target="slide38.xml"/><Relationship Id="rId2" Type="http://schemas.openxmlformats.org/officeDocument/2006/relationships/slide" Target="slide2.xml"/><Relationship Id="rId16" Type="http://schemas.openxmlformats.org/officeDocument/2006/relationships/slide" Target="slide37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32.xml"/><Relationship Id="rId5" Type="http://schemas.openxmlformats.org/officeDocument/2006/relationships/slide" Target="slide15.xml"/><Relationship Id="rId15" Type="http://schemas.openxmlformats.org/officeDocument/2006/relationships/slide" Target="slide36.xml"/><Relationship Id="rId10" Type="http://schemas.openxmlformats.org/officeDocument/2006/relationships/slide" Target="slide31.xml"/><Relationship Id="rId4" Type="http://schemas.openxmlformats.org/officeDocument/2006/relationships/slide" Target="slide10.xml"/><Relationship Id="rId9" Type="http://schemas.openxmlformats.org/officeDocument/2006/relationships/slide" Target="slide28.xml"/><Relationship Id="rId14" Type="http://schemas.openxmlformats.org/officeDocument/2006/relationships/slide" Target="slide3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slide" Target="slide34.xml"/><Relationship Id="rId3" Type="http://schemas.openxmlformats.org/officeDocument/2006/relationships/slide" Target="slide5.xml"/><Relationship Id="rId7" Type="http://schemas.openxmlformats.org/officeDocument/2006/relationships/slide" Target="slide24.xml"/><Relationship Id="rId12" Type="http://schemas.openxmlformats.org/officeDocument/2006/relationships/slide" Target="slide33.xml"/><Relationship Id="rId17" Type="http://schemas.openxmlformats.org/officeDocument/2006/relationships/slide" Target="slide38.xml"/><Relationship Id="rId2" Type="http://schemas.openxmlformats.org/officeDocument/2006/relationships/slide" Target="slide2.xml"/><Relationship Id="rId16" Type="http://schemas.openxmlformats.org/officeDocument/2006/relationships/slide" Target="slide37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32.xml"/><Relationship Id="rId5" Type="http://schemas.openxmlformats.org/officeDocument/2006/relationships/slide" Target="slide15.xml"/><Relationship Id="rId15" Type="http://schemas.openxmlformats.org/officeDocument/2006/relationships/slide" Target="slide36.xml"/><Relationship Id="rId10" Type="http://schemas.openxmlformats.org/officeDocument/2006/relationships/slide" Target="slide31.xml"/><Relationship Id="rId4" Type="http://schemas.openxmlformats.org/officeDocument/2006/relationships/slide" Target="slide10.xml"/><Relationship Id="rId9" Type="http://schemas.openxmlformats.org/officeDocument/2006/relationships/slide" Target="slide28.xml"/><Relationship Id="rId14" Type="http://schemas.openxmlformats.org/officeDocument/2006/relationships/slide" Target="slide3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slide" Target="slide34.xml"/><Relationship Id="rId3" Type="http://schemas.openxmlformats.org/officeDocument/2006/relationships/slide" Target="slide5.xml"/><Relationship Id="rId7" Type="http://schemas.openxmlformats.org/officeDocument/2006/relationships/slide" Target="slide24.xml"/><Relationship Id="rId12" Type="http://schemas.openxmlformats.org/officeDocument/2006/relationships/slide" Target="slide33.xml"/><Relationship Id="rId17" Type="http://schemas.openxmlformats.org/officeDocument/2006/relationships/slide" Target="slide38.xml"/><Relationship Id="rId2" Type="http://schemas.openxmlformats.org/officeDocument/2006/relationships/slide" Target="slide2.xml"/><Relationship Id="rId16" Type="http://schemas.openxmlformats.org/officeDocument/2006/relationships/slide" Target="slide37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32.xml"/><Relationship Id="rId5" Type="http://schemas.openxmlformats.org/officeDocument/2006/relationships/slide" Target="slide15.xml"/><Relationship Id="rId15" Type="http://schemas.openxmlformats.org/officeDocument/2006/relationships/slide" Target="slide36.xml"/><Relationship Id="rId10" Type="http://schemas.openxmlformats.org/officeDocument/2006/relationships/slide" Target="slide31.xml"/><Relationship Id="rId4" Type="http://schemas.openxmlformats.org/officeDocument/2006/relationships/slide" Target="slide10.xml"/><Relationship Id="rId9" Type="http://schemas.openxmlformats.org/officeDocument/2006/relationships/slide" Target="slide28.xml"/><Relationship Id="rId14" Type="http://schemas.openxmlformats.org/officeDocument/2006/relationships/slide" Target="slide3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13" Type="http://schemas.openxmlformats.org/officeDocument/2006/relationships/slide" Target="slide33.xml"/><Relationship Id="rId18" Type="http://schemas.openxmlformats.org/officeDocument/2006/relationships/slide" Target="slide38.xml"/><Relationship Id="rId3" Type="http://schemas.openxmlformats.org/officeDocument/2006/relationships/slide" Target="slide2.xml"/><Relationship Id="rId21" Type="http://schemas.openxmlformats.org/officeDocument/2006/relationships/image" Target="../media/image7.emf"/><Relationship Id="rId7" Type="http://schemas.openxmlformats.org/officeDocument/2006/relationships/slide" Target="slide19.xml"/><Relationship Id="rId12" Type="http://schemas.openxmlformats.org/officeDocument/2006/relationships/slide" Target="slide32.xml"/><Relationship Id="rId17" Type="http://schemas.openxmlformats.org/officeDocument/2006/relationships/slide" Target="slide37.xml"/><Relationship Id="rId2" Type="http://schemas.openxmlformats.org/officeDocument/2006/relationships/slideLayout" Target="../slideLayouts/slideLayout8.xml"/><Relationship Id="rId16" Type="http://schemas.openxmlformats.org/officeDocument/2006/relationships/slide" Target="slide36.xml"/><Relationship Id="rId20" Type="http://schemas.openxmlformats.org/officeDocument/2006/relationships/package" Target="../embeddings/Microsoft_Word_Document1.docx"/><Relationship Id="rId1" Type="http://schemas.openxmlformats.org/officeDocument/2006/relationships/vmlDrawing" Target="../drawings/vmlDrawing1.vml"/><Relationship Id="rId6" Type="http://schemas.openxmlformats.org/officeDocument/2006/relationships/slide" Target="slide15.xml"/><Relationship Id="rId11" Type="http://schemas.openxmlformats.org/officeDocument/2006/relationships/slide" Target="slide31.xml"/><Relationship Id="rId5" Type="http://schemas.openxmlformats.org/officeDocument/2006/relationships/slide" Target="slide10.xml"/><Relationship Id="rId15" Type="http://schemas.openxmlformats.org/officeDocument/2006/relationships/slide" Target="slide35.xml"/><Relationship Id="rId10" Type="http://schemas.openxmlformats.org/officeDocument/2006/relationships/slide" Target="slide28.xml"/><Relationship Id="rId19" Type="http://schemas.openxmlformats.org/officeDocument/2006/relationships/oleObject" Target="../embeddings/oleObject1.bin"/><Relationship Id="rId4" Type="http://schemas.openxmlformats.org/officeDocument/2006/relationships/slide" Target="slide5.xml"/><Relationship Id="rId9" Type="http://schemas.openxmlformats.org/officeDocument/2006/relationships/slide" Target="slide26.xml"/><Relationship Id="rId14" Type="http://schemas.openxmlformats.org/officeDocument/2006/relationships/slide" Target="slide3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13" Type="http://schemas.openxmlformats.org/officeDocument/2006/relationships/slide" Target="slide33.xml"/><Relationship Id="rId18" Type="http://schemas.openxmlformats.org/officeDocument/2006/relationships/slide" Target="slide38.xml"/><Relationship Id="rId3" Type="http://schemas.openxmlformats.org/officeDocument/2006/relationships/slide" Target="slide2.xml"/><Relationship Id="rId21" Type="http://schemas.openxmlformats.org/officeDocument/2006/relationships/image" Target="../media/image8.emf"/><Relationship Id="rId7" Type="http://schemas.openxmlformats.org/officeDocument/2006/relationships/slide" Target="slide19.xml"/><Relationship Id="rId12" Type="http://schemas.openxmlformats.org/officeDocument/2006/relationships/slide" Target="slide32.xml"/><Relationship Id="rId17" Type="http://schemas.openxmlformats.org/officeDocument/2006/relationships/slide" Target="slide37.xml"/><Relationship Id="rId2" Type="http://schemas.openxmlformats.org/officeDocument/2006/relationships/slideLayout" Target="../slideLayouts/slideLayout8.xml"/><Relationship Id="rId16" Type="http://schemas.openxmlformats.org/officeDocument/2006/relationships/slide" Target="slide36.xml"/><Relationship Id="rId20" Type="http://schemas.openxmlformats.org/officeDocument/2006/relationships/package" Target="../embeddings/Microsoft_Word_Document2.docx"/><Relationship Id="rId1" Type="http://schemas.openxmlformats.org/officeDocument/2006/relationships/vmlDrawing" Target="../drawings/vmlDrawing2.vml"/><Relationship Id="rId6" Type="http://schemas.openxmlformats.org/officeDocument/2006/relationships/slide" Target="slide15.xml"/><Relationship Id="rId11" Type="http://schemas.openxmlformats.org/officeDocument/2006/relationships/slide" Target="slide31.xml"/><Relationship Id="rId5" Type="http://schemas.openxmlformats.org/officeDocument/2006/relationships/slide" Target="slide10.xml"/><Relationship Id="rId15" Type="http://schemas.openxmlformats.org/officeDocument/2006/relationships/slide" Target="slide35.xml"/><Relationship Id="rId10" Type="http://schemas.openxmlformats.org/officeDocument/2006/relationships/slide" Target="slide28.xml"/><Relationship Id="rId19" Type="http://schemas.openxmlformats.org/officeDocument/2006/relationships/oleObject" Target="../embeddings/oleObject2.bin"/><Relationship Id="rId4" Type="http://schemas.openxmlformats.org/officeDocument/2006/relationships/slide" Target="slide5.xml"/><Relationship Id="rId9" Type="http://schemas.openxmlformats.org/officeDocument/2006/relationships/slide" Target="slide26.xml"/><Relationship Id="rId14" Type="http://schemas.openxmlformats.org/officeDocument/2006/relationships/slide" Target="slide3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13" Type="http://schemas.openxmlformats.org/officeDocument/2006/relationships/slide" Target="slide33.xml"/><Relationship Id="rId18" Type="http://schemas.openxmlformats.org/officeDocument/2006/relationships/slide" Target="slide38.xml"/><Relationship Id="rId3" Type="http://schemas.openxmlformats.org/officeDocument/2006/relationships/slide" Target="slide2.xml"/><Relationship Id="rId7" Type="http://schemas.openxmlformats.org/officeDocument/2006/relationships/slide" Target="slide19.xml"/><Relationship Id="rId12" Type="http://schemas.openxmlformats.org/officeDocument/2006/relationships/slide" Target="slide32.xml"/><Relationship Id="rId17" Type="http://schemas.openxmlformats.org/officeDocument/2006/relationships/slide" Target="slide37.xml"/><Relationship Id="rId2" Type="http://schemas.openxmlformats.org/officeDocument/2006/relationships/slideLayout" Target="../slideLayouts/slideLayout8.xml"/><Relationship Id="rId16" Type="http://schemas.openxmlformats.org/officeDocument/2006/relationships/slide" Target="slide36.xml"/><Relationship Id="rId20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6" Type="http://schemas.openxmlformats.org/officeDocument/2006/relationships/slide" Target="slide15.xml"/><Relationship Id="rId11" Type="http://schemas.openxmlformats.org/officeDocument/2006/relationships/slide" Target="slide31.xml"/><Relationship Id="rId5" Type="http://schemas.openxmlformats.org/officeDocument/2006/relationships/slide" Target="slide10.xml"/><Relationship Id="rId15" Type="http://schemas.openxmlformats.org/officeDocument/2006/relationships/slide" Target="slide35.xml"/><Relationship Id="rId10" Type="http://schemas.openxmlformats.org/officeDocument/2006/relationships/slide" Target="slide28.xml"/><Relationship Id="rId19" Type="http://schemas.openxmlformats.org/officeDocument/2006/relationships/package" Target="../embeddings/Microsoft_Word_Document3.docx"/><Relationship Id="rId4" Type="http://schemas.openxmlformats.org/officeDocument/2006/relationships/slide" Target="slide5.xml"/><Relationship Id="rId9" Type="http://schemas.openxmlformats.org/officeDocument/2006/relationships/slide" Target="slide26.xml"/><Relationship Id="rId14" Type="http://schemas.openxmlformats.org/officeDocument/2006/relationships/slide" Target="slide3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13" Type="http://schemas.openxmlformats.org/officeDocument/2006/relationships/slide" Target="slide33.xml"/><Relationship Id="rId18" Type="http://schemas.openxmlformats.org/officeDocument/2006/relationships/slide" Target="slide38.xml"/><Relationship Id="rId3" Type="http://schemas.openxmlformats.org/officeDocument/2006/relationships/slide" Target="slide2.xml"/><Relationship Id="rId21" Type="http://schemas.openxmlformats.org/officeDocument/2006/relationships/image" Target="../media/image10.emf"/><Relationship Id="rId7" Type="http://schemas.openxmlformats.org/officeDocument/2006/relationships/slide" Target="slide19.xml"/><Relationship Id="rId12" Type="http://schemas.openxmlformats.org/officeDocument/2006/relationships/slide" Target="slide32.xml"/><Relationship Id="rId17" Type="http://schemas.openxmlformats.org/officeDocument/2006/relationships/slide" Target="slide37.xml"/><Relationship Id="rId2" Type="http://schemas.openxmlformats.org/officeDocument/2006/relationships/slideLayout" Target="../slideLayouts/slideLayout8.xml"/><Relationship Id="rId16" Type="http://schemas.openxmlformats.org/officeDocument/2006/relationships/slide" Target="slide36.xml"/><Relationship Id="rId20" Type="http://schemas.openxmlformats.org/officeDocument/2006/relationships/package" Target="../embeddings/Microsoft_Word_Document4.docx"/><Relationship Id="rId1" Type="http://schemas.openxmlformats.org/officeDocument/2006/relationships/vmlDrawing" Target="../drawings/vmlDrawing4.vml"/><Relationship Id="rId6" Type="http://schemas.openxmlformats.org/officeDocument/2006/relationships/slide" Target="slide15.xml"/><Relationship Id="rId11" Type="http://schemas.openxmlformats.org/officeDocument/2006/relationships/slide" Target="slide31.xml"/><Relationship Id="rId5" Type="http://schemas.openxmlformats.org/officeDocument/2006/relationships/slide" Target="slide10.xml"/><Relationship Id="rId15" Type="http://schemas.openxmlformats.org/officeDocument/2006/relationships/slide" Target="slide35.xml"/><Relationship Id="rId10" Type="http://schemas.openxmlformats.org/officeDocument/2006/relationships/slide" Target="slide28.xml"/><Relationship Id="rId19" Type="http://schemas.openxmlformats.org/officeDocument/2006/relationships/oleObject" Target="../embeddings/oleObject3.bin"/><Relationship Id="rId4" Type="http://schemas.openxmlformats.org/officeDocument/2006/relationships/slide" Target="slide5.xml"/><Relationship Id="rId9" Type="http://schemas.openxmlformats.org/officeDocument/2006/relationships/slide" Target="slide26.xml"/><Relationship Id="rId14" Type="http://schemas.openxmlformats.org/officeDocument/2006/relationships/slide" Target="slide3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slide" Target="slide34.xml"/><Relationship Id="rId3" Type="http://schemas.openxmlformats.org/officeDocument/2006/relationships/slide" Target="slide5.xml"/><Relationship Id="rId7" Type="http://schemas.openxmlformats.org/officeDocument/2006/relationships/slide" Target="slide24.xml"/><Relationship Id="rId12" Type="http://schemas.openxmlformats.org/officeDocument/2006/relationships/slide" Target="slide33.xml"/><Relationship Id="rId17" Type="http://schemas.openxmlformats.org/officeDocument/2006/relationships/slide" Target="slide38.xml"/><Relationship Id="rId2" Type="http://schemas.openxmlformats.org/officeDocument/2006/relationships/slide" Target="slide2.xml"/><Relationship Id="rId16" Type="http://schemas.openxmlformats.org/officeDocument/2006/relationships/slide" Target="slide37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32.xml"/><Relationship Id="rId5" Type="http://schemas.openxmlformats.org/officeDocument/2006/relationships/slide" Target="slide15.xml"/><Relationship Id="rId15" Type="http://schemas.openxmlformats.org/officeDocument/2006/relationships/slide" Target="slide36.xml"/><Relationship Id="rId10" Type="http://schemas.openxmlformats.org/officeDocument/2006/relationships/slide" Target="slide31.xml"/><Relationship Id="rId4" Type="http://schemas.openxmlformats.org/officeDocument/2006/relationships/slide" Target="slide10.xml"/><Relationship Id="rId9" Type="http://schemas.openxmlformats.org/officeDocument/2006/relationships/slide" Target="slide28.xml"/><Relationship Id="rId14" Type="http://schemas.openxmlformats.org/officeDocument/2006/relationships/slide" Target="slide3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slide" Target="slide34.xml"/><Relationship Id="rId3" Type="http://schemas.openxmlformats.org/officeDocument/2006/relationships/slide" Target="slide5.xml"/><Relationship Id="rId7" Type="http://schemas.openxmlformats.org/officeDocument/2006/relationships/slide" Target="slide24.xml"/><Relationship Id="rId12" Type="http://schemas.openxmlformats.org/officeDocument/2006/relationships/slide" Target="slide33.xml"/><Relationship Id="rId17" Type="http://schemas.openxmlformats.org/officeDocument/2006/relationships/slide" Target="slide38.xml"/><Relationship Id="rId2" Type="http://schemas.openxmlformats.org/officeDocument/2006/relationships/slide" Target="slide2.xml"/><Relationship Id="rId16" Type="http://schemas.openxmlformats.org/officeDocument/2006/relationships/slide" Target="slide37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32.xml"/><Relationship Id="rId5" Type="http://schemas.openxmlformats.org/officeDocument/2006/relationships/slide" Target="slide15.xml"/><Relationship Id="rId15" Type="http://schemas.openxmlformats.org/officeDocument/2006/relationships/slide" Target="slide36.xml"/><Relationship Id="rId10" Type="http://schemas.openxmlformats.org/officeDocument/2006/relationships/slide" Target="slide31.xml"/><Relationship Id="rId4" Type="http://schemas.openxmlformats.org/officeDocument/2006/relationships/slide" Target="slide10.xml"/><Relationship Id="rId9" Type="http://schemas.openxmlformats.org/officeDocument/2006/relationships/slide" Target="slide28.xml"/><Relationship Id="rId14" Type="http://schemas.openxmlformats.org/officeDocument/2006/relationships/slide" Target="slide3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slide" Target="slide34.xml"/><Relationship Id="rId3" Type="http://schemas.openxmlformats.org/officeDocument/2006/relationships/slide" Target="slide5.xml"/><Relationship Id="rId7" Type="http://schemas.openxmlformats.org/officeDocument/2006/relationships/slide" Target="slide24.xml"/><Relationship Id="rId12" Type="http://schemas.openxmlformats.org/officeDocument/2006/relationships/slide" Target="slide33.xml"/><Relationship Id="rId17" Type="http://schemas.openxmlformats.org/officeDocument/2006/relationships/slide" Target="slide38.xml"/><Relationship Id="rId2" Type="http://schemas.openxmlformats.org/officeDocument/2006/relationships/slide" Target="slide2.xml"/><Relationship Id="rId16" Type="http://schemas.openxmlformats.org/officeDocument/2006/relationships/slide" Target="slide37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32.xml"/><Relationship Id="rId5" Type="http://schemas.openxmlformats.org/officeDocument/2006/relationships/slide" Target="slide15.xml"/><Relationship Id="rId15" Type="http://schemas.openxmlformats.org/officeDocument/2006/relationships/slide" Target="slide36.xml"/><Relationship Id="rId10" Type="http://schemas.openxmlformats.org/officeDocument/2006/relationships/slide" Target="slide31.xml"/><Relationship Id="rId4" Type="http://schemas.openxmlformats.org/officeDocument/2006/relationships/slide" Target="slide10.xml"/><Relationship Id="rId9" Type="http://schemas.openxmlformats.org/officeDocument/2006/relationships/slide" Target="slide28.xml"/><Relationship Id="rId14" Type="http://schemas.openxmlformats.org/officeDocument/2006/relationships/slide" Target="slide3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slide" Target="slide34.xml"/><Relationship Id="rId3" Type="http://schemas.openxmlformats.org/officeDocument/2006/relationships/slide" Target="slide5.xml"/><Relationship Id="rId7" Type="http://schemas.openxmlformats.org/officeDocument/2006/relationships/slide" Target="slide24.xml"/><Relationship Id="rId12" Type="http://schemas.openxmlformats.org/officeDocument/2006/relationships/slide" Target="slide33.xml"/><Relationship Id="rId17" Type="http://schemas.openxmlformats.org/officeDocument/2006/relationships/slide" Target="slide38.xml"/><Relationship Id="rId2" Type="http://schemas.openxmlformats.org/officeDocument/2006/relationships/slide" Target="slide2.xml"/><Relationship Id="rId16" Type="http://schemas.openxmlformats.org/officeDocument/2006/relationships/slide" Target="slide37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32.xml"/><Relationship Id="rId5" Type="http://schemas.openxmlformats.org/officeDocument/2006/relationships/slide" Target="slide15.xml"/><Relationship Id="rId15" Type="http://schemas.openxmlformats.org/officeDocument/2006/relationships/slide" Target="slide36.xml"/><Relationship Id="rId10" Type="http://schemas.openxmlformats.org/officeDocument/2006/relationships/slide" Target="slide31.xml"/><Relationship Id="rId4" Type="http://schemas.openxmlformats.org/officeDocument/2006/relationships/slide" Target="slide10.xml"/><Relationship Id="rId9" Type="http://schemas.openxmlformats.org/officeDocument/2006/relationships/slide" Target="slide28.xml"/><Relationship Id="rId14" Type="http://schemas.openxmlformats.org/officeDocument/2006/relationships/slide" Target="slide3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slide" Target="slide34.xml"/><Relationship Id="rId3" Type="http://schemas.openxmlformats.org/officeDocument/2006/relationships/slide" Target="slide5.xml"/><Relationship Id="rId7" Type="http://schemas.openxmlformats.org/officeDocument/2006/relationships/slide" Target="slide24.xml"/><Relationship Id="rId12" Type="http://schemas.openxmlformats.org/officeDocument/2006/relationships/slide" Target="slide33.xml"/><Relationship Id="rId17" Type="http://schemas.openxmlformats.org/officeDocument/2006/relationships/slide" Target="slide38.xml"/><Relationship Id="rId2" Type="http://schemas.openxmlformats.org/officeDocument/2006/relationships/slide" Target="slide2.xml"/><Relationship Id="rId16" Type="http://schemas.openxmlformats.org/officeDocument/2006/relationships/slide" Target="slide37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32.xml"/><Relationship Id="rId5" Type="http://schemas.openxmlformats.org/officeDocument/2006/relationships/slide" Target="slide15.xml"/><Relationship Id="rId15" Type="http://schemas.openxmlformats.org/officeDocument/2006/relationships/slide" Target="slide36.xml"/><Relationship Id="rId10" Type="http://schemas.openxmlformats.org/officeDocument/2006/relationships/slide" Target="slide31.xml"/><Relationship Id="rId4" Type="http://schemas.openxmlformats.org/officeDocument/2006/relationships/slide" Target="slide10.xml"/><Relationship Id="rId9" Type="http://schemas.openxmlformats.org/officeDocument/2006/relationships/slide" Target="slide28.xml"/><Relationship Id="rId14" Type="http://schemas.openxmlformats.org/officeDocument/2006/relationships/slide" Target="slide3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slide" Target="slide34.xml"/><Relationship Id="rId3" Type="http://schemas.openxmlformats.org/officeDocument/2006/relationships/slide" Target="slide5.xml"/><Relationship Id="rId7" Type="http://schemas.openxmlformats.org/officeDocument/2006/relationships/slide" Target="slide24.xml"/><Relationship Id="rId12" Type="http://schemas.openxmlformats.org/officeDocument/2006/relationships/slide" Target="slide33.xml"/><Relationship Id="rId17" Type="http://schemas.openxmlformats.org/officeDocument/2006/relationships/slide" Target="slide38.xml"/><Relationship Id="rId2" Type="http://schemas.openxmlformats.org/officeDocument/2006/relationships/slide" Target="slide2.xml"/><Relationship Id="rId16" Type="http://schemas.openxmlformats.org/officeDocument/2006/relationships/slide" Target="slide37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32.xml"/><Relationship Id="rId5" Type="http://schemas.openxmlformats.org/officeDocument/2006/relationships/slide" Target="slide15.xml"/><Relationship Id="rId15" Type="http://schemas.openxmlformats.org/officeDocument/2006/relationships/slide" Target="slide36.xml"/><Relationship Id="rId10" Type="http://schemas.openxmlformats.org/officeDocument/2006/relationships/slide" Target="slide31.xml"/><Relationship Id="rId4" Type="http://schemas.openxmlformats.org/officeDocument/2006/relationships/slide" Target="slide10.xml"/><Relationship Id="rId9" Type="http://schemas.openxmlformats.org/officeDocument/2006/relationships/slide" Target="slide28.xml"/><Relationship Id="rId14" Type="http://schemas.openxmlformats.org/officeDocument/2006/relationships/slide" Target="slide3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13" Type="http://schemas.openxmlformats.org/officeDocument/2006/relationships/slide" Target="slide33.xml"/><Relationship Id="rId18" Type="http://schemas.openxmlformats.org/officeDocument/2006/relationships/slide" Target="slide38.xml"/><Relationship Id="rId3" Type="http://schemas.openxmlformats.org/officeDocument/2006/relationships/slide" Target="slide2.xml"/><Relationship Id="rId21" Type="http://schemas.openxmlformats.org/officeDocument/2006/relationships/image" Target="../media/image11.emf"/><Relationship Id="rId7" Type="http://schemas.openxmlformats.org/officeDocument/2006/relationships/slide" Target="slide19.xml"/><Relationship Id="rId12" Type="http://schemas.openxmlformats.org/officeDocument/2006/relationships/slide" Target="slide32.xml"/><Relationship Id="rId17" Type="http://schemas.openxmlformats.org/officeDocument/2006/relationships/slide" Target="slide37.xml"/><Relationship Id="rId2" Type="http://schemas.openxmlformats.org/officeDocument/2006/relationships/slideLayout" Target="../slideLayouts/slideLayout8.xml"/><Relationship Id="rId16" Type="http://schemas.openxmlformats.org/officeDocument/2006/relationships/slide" Target="slide36.xml"/><Relationship Id="rId20" Type="http://schemas.openxmlformats.org/officeDocument/2006/relationships/package" Target="../embeddings/Microsoft_Word_Document5.docx"/><Relationship Id="rId1" Type="http://schemas.openxmlformats.org/officeDocument/2006/relationships/vmlDrawing" Target="../drawings/vmlDrawing5.vml"/><Relationship Id="rId6" Type="http://schemas.openxmlformats.org/officeDocument/2006/relationships/slide" Target="slide15.xml"/><Relationship Id="rId11" Type="http://schemas.openxmlformats.org/officeDocument/2006/relationships/slide" Target="slide31.xml"/><Relationship Id="rId5" Type="http://schemas.openxmlformats.org/officeDocument/2006/relationships/slide" Target="slide10.xml"/><Relationship Id="rId15" Type="http://schemas.openxmlformats.org/officeDocument/2006/relationships/slide" Target="slide35.xml"/><Relationship Id="rId10" Type="http://schemas.openxmlformats.org/officeDocument/2006/relationships/slide" Target="slide28.xml"/><Relationship Id="rId19" Type="http://schemas.openxmlformats.org/officeDocument/2006/relationships/oleObject" Target="../embeddings/oleObject4.bin"/><Relationship Id="rId4" Type="http://schemas.openxmlformats.org/officeDocument/2006/relationships/slide" Target="slide5.xml"/><Relationship Id="rId9" Type="http://schemas.openxmlformats.org/officeDocument/2006/relationships/slide" Target="slide26.xml"/><Relationship Id="rId14" Type="http://schemas.openxmlformats.org/officeDocument/2006/relationships/slide" Target="slide3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13" Type="http://schemas.openxmlformats.org/officeDocument/2006/relationships/slide" Target="slide33.xml"/><Relationship Id="rId18" Type="http://schemas.openxmlformats.org/officeDocument/2006/relationships/slide" Target="slide38.xml"/><Relationship Id="rId3" Type="http://schemas.openxmlformats.org/officeDocument/2006/relationships/slide" Target="slide2.xml"/><Relationship Id="rId21" Type="http://schemas.openxmlformats.org/officeDocument/2006/relationships/image" Target="../media/image12.emf"/><Relationship Id="rId7" Type="http://schemas.openxmlformats.org/officeDocument/2006/relationships/slide" Target="slide19.xml"/><Relationship Id="rId12" Type="http://schemas.openxmlformats.org/officeDocument/2006/relationships/slide" Target="slide32.xml"/><Relationship Id="rId17" Type="http://schemas.openxmlformats.org/officeDocument/2006/relationships/slide" Target="slide37.xml"/><Relationship Id="rId2" Type="http://schemas.openxmlformats.org/officeDocument/2006/relationships/slideLayout" Target="../slideLayouts/slideLayout8.xml"/><Relationship Id="rId16" Type="http://schemas.openxmlformats.org/officeDocument/2006/relationships/slide" Target="slide36.xml"/><Relationship Id="rId20" Type="http://schemas.openxmlformats.org/officeDocument/2006/relationships/package" Target="../embeddings/Microsoft_Word_Document6.docx"/><Relationship Id="rId1" Type="http://schemas.openxmlformats.org/officeDocument/2006/relationships/vmlDrawing" Target="../drawings/vmlDrawing6.vml"/><Relationship Id="rId6" Type="http://schemas.openxmlformats.org/officeDocument/2006/relationships/slide" Target="slide15.xml"/><Relationship Id="rId11" Type="http://schemas.openxmlformats.org/officeDocument/2006/relationships/slide" Target="slide31.xml"/><Relationship Id="rId5" Type="http://schemas.openxmlformats.org/officeDocument/2006/relationships/slide" Target="slide10.xml"/><Relationship Id="rId15" Type="http://schemas.openxmlformats.org/officeDocument/2006/relationships/slide" Target="slide35.xml"/><Relationship Id="rId10" Type="http://schemas.openxmlformats.org/officeDocument/2006/relationships/slide" Target="slide28.xml"/><Relationship Id="rId19" Type="http://schemas.openxmlformats.org/officeDocument/2006/relationships/oleObject" Target="../embeddings/oleObject5.bin"/><Relationship Id="rId4" Type="http://schemas.openxmlformats.org/officeDocument/2006/relationships/slide" Target="slide5.xml"/><Relationship Id="rId9" Type="http://schemas.openxmlformats.org/officeDocument/2006/relationships/slide" Target="slide26.xml"/><Relationship Id="rId14" Type="http://schemas.openxmlformats.org/officeDocument/2006/relationships/slide" Target="slide3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slide" Target="slide34.xml"/><Relationship Id="rId3" Type="http://schemas.openxmlformats.org/officeDocument/2006/relationships/slide" Target="slide5.xml"/><Relationship Id="rId7" Type="http://schemas.openxmlformats.org/officeDocument/2006/relationships/slide" Target="slide24.xml"/><Relationship Id="rId12" Type="http://schemas.openxmlformats.org/officeDocument/2006/relationships/slide" Target="slide33.xml"/><Relationship Id="rId17" Type="http://schemas.openxmlformats.org/officeDocument/2006/relationships/slide" Target="slide38.xml"/><Relationship Id="rId2" Type="http://schemas.openxmlformats.org/officeDocument/2006/relationships/slide" Target="slide2.xml"/><Relationship Id="rId16" Type="http://schemas.openxmlformats.org/officeDocument/2006/relationships/slide" Target="slide37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32.xml"/><Relationship Id="rId5" Type="http://schemas.openxmlformats.org/officeDocument/2006/relationships/slide" Target="slide15.xml"/><Relationship Id="rId15" Type="http://schemas.openxmlformats.org/officeDocument/2006/relationships/slide" Target="slide36.xml"/><Relationship Id="rId10" Type="http://schemas.openxmlformats.org/officeDocument/2006/relationships/slide" Target="slide31.xml"/><Relationship Id="rId4" Type="http://schemas.openxmlformats.org/officeDocument/2006/relationships/slide" Target="slide10.xml"/><Relationship Id="rId9" Type="http://schemas.openxmlformats.org/officeDocument/2006/relationships/slide" Target="slide28.xml"/><Relationship Id="rId14" Type="http://schemas.openxmlformats.org/officeDocument/2006/relationships/slide" Target="slide3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slide" Target="slide34.xml"/><Relationship Id="rId3" Type="http://schemas.openxmlformats.org/officeDocument/2006/relationships/slide" Target="slide5.xml"/><Relationship Id="rId7" Type="http://schemas.openxmlformats.org/officeDocument/2006/relationships/slide" Target="slide24.xml"/><Relationship Id="rId12" Type="http://schemas.openxmlformats.org/officeDocument/2006/relationships/slide" Target="slide33.xml"/><Relationship Id="rId17" Type="http://schemas.openxmlformats.org/officeDocument/2006/relationships/slide" Target="slide38.xml"/><Relationship Id="rId2" Type="http://schemas.openxmlformats.org/officeDocument/2006/relationships/slide" Target="slide2.xml"/><Relationship Id="rId16" Type="http://schemas.openxmlformats.org/officeDocument/2006/relationships/slide" Target="slide37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32.xml"/><Relationship Id="rId5" Type="http://schemas.openxmlformats.org/officeDocument/2006/relationships/slide" Target="slide15.xml"/><Relationship Id="rId15" Type="http://schemas.openxmlformats.org/officeDocument/2006/relationships/slide" Target="slide36.xml"/><Relationship Id="rId10" Type="http://schemas.openxmlformats.org/officeDocument/2006/relationships/slide" Target="slide31.xml"/><Relationship Id="rId4" Type="http://schemas.openxmlformats.org/officeDocument/2006/relationships/slide" Target="slide10.xml"/><Relationship Id="rId9" Type="http://schemas.openxmlformats.org/officeDocument/2006/relationships/slide" Target="slide28.xml"/><Relationship Id="rId14" Type="http://schemas.openxmlformats.org/officeDocument/2006/relationships/slide" Target="slide3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slide" Target="slide34.xml"/><Relationship Id="rId3" Type="http://schemas.openxmlformats.org/officeDocument/2006/relationships/slide" Target="slide5.xml"/><Relationship Id="rId7" Type="http://schemas.openxmlformats.org/officeDocument/2006/relationships/slide" Target="slide24.xml"/><Relationship Id="rId12" Type="http://schemas.openxmlformats.org/officeDocument/2006/relationships/slide" Target="slide33.xml"/><Relationship Id="rId17" Type="http://schemas.openxmlformats.org/officeDocument/2006/relationships/slide" Target="slide38.xml"/><Relationship Id="rId2" Type="http://schemas.openxmlformats.org/officeDocument/2006/relationships/slide" Target="slide2.xml"/><Relationship Id="rId16" Type="http://schemas.openxmlformats.org/officeDocument/2006/relationships/slide" Target="slide37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32.xml"/><Relationship Id="rId5" Type="http://schemas.openxmlformats.org/officeDocument/2006/relationships/slide" Target="slide15.xml"/><Relationship Id="rId15" Type="http://schemas.openxmlformats.org/officeDocument/2006/relationships/slide" Target="slide36.xml"/><Relationship Id="rId10" Type="http://schemas.openxmlformats.org/officeDocument/2006/relationships/slide" Target="slide31.xml"/><Relationship Id="rId4" Type="http://schemas.openxmlformats.org/officeDocument/2006/relationships/slide" Target="slide10.xml"/><Relationship Id="rId9" Type="http://schemas.openxmlformats.org/officeDocument/2006/relationships/slide" Target="slide28.xml"/><Relationship Id="rId14" Type="http://schemas.openxmlformats.org/officeDocument/2006/relationships/slide" Target="slide3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slide" Target="slide34.xml"/><Relationship Id="rId3" Type="http://schemas.openxmlformats.org/officeDocument/2006/relationships/slide" Target="slide5.xml"/><Relationship Id="rId7" Type="http://schemas.openxmlformats.org/officeDocument/2006/relationships/slide" Target="slide24.xml"/><Relationship Id="rId12" Type="http://schemas.openxmlformats.org/officeDocument/2006/relationships/slide" Target="slide33.xml"/><Relationship Id="rId17" Type="http://schemas.openxmlformats.org/officeDocument/2006/relationships/slide" Target="slide38.xml"/><Relationship Id="rId2" Type="http://schemas.openxmlformats.org/officeDocument/2006/relationships/slide" Target="slide2.xml"/><Relationship Id="rId16" Type="http://schemas.openxmlformats.org/officeDocument/2006/relationships/slide" Target="slide37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32.xml"/><Relationship Id="rId5" Type="http://schemas.openxmlformats.org/officeDocument/2006/relationships/slide" Target="slide15.xml"/><Relationship Id="rId15" Type="http://schemas.openxmlformats.org/officeDocument/2006/relationships/slide" Target="slide36.xml"/><Relationship Id="rId10" Type="http://schemas.openxmlformats.org/officeDocument/2006/relationships/slide" Target="slide31.xml"/><Relationship Id="rId4" Type="http://schemas.openxmlformats.org/officeDocument/2006/relationships/slide" Target="slide10.xml"/><Relationship Id="rId9" Type="http://schemas.openxmlformats.org/officeDocument/2006/relationships/slide" Target="slide28.xml"/><Relationship Id="rId14" Type="http://schemas.openxmlformats.org/officeDocument/2006/relationships/slide" Target="slide3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slide" Target="slide34.xml"/><Relationship Id="rId3" Type="http://schemas.openxmlformats.org/officeDocument/2006/relationships/slide" Target="slide5.xml"/><Relationship Id="rId7" Type="http://schemas.openxmlformats.org/officeDocument/2006/relationships/slide" Target="slide24.xml"/><Relationship Id="rId12" Type="http://schemas.openxmlformats.org/officeDocument/2006/relationships/slide" Target="slide33.xml"/><Relationship Id="rId17" Type="http://schemas.openxmlformats.org/officeDocument/2006/relationships/slide" Target="slide38.xml"/><Relationship Id="rId2" Type="http://schemas.openxmlformats.org/officeDocument/2006/relationships/slide" Target="slide2.xml"/><Relationship Id="rId16" Type="http://schemas.openxmlformats.org/officeDocument/2006/relationships/slide" Target="slide37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32.xml"/><Relationship Id="rId5" Type="http://schemas.openxmlformats.org/officeDocument/2006/relationships/slide" Target="slide15.xml"/><Relationship Id="rId15" Type="http://schemas.openxmlformats.org/officeDocument/2006/relationships/slide" Target="slide36.xml"/><Relationship Id="rId10" Type="http://schemas.openxmlformats.org/officeDocument/2006/relationships/slide" Target="slide31.xml"/><Relationship Id="rId4" Type="http://schemas.openxmlformats.org/officeDocument/2006/relationships/slide" Target="slide10.xml"/><Relationship Id="rId9" Type="http://schemas.openxmlformats.org/officeDocument/2006/relationships/slide" Target="slide28.xml"/><Relationship Id="rId14" Type="http://schemas.openxmlformats.org/officeDocument/2006/relationships/slide" Target="slide3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slide" Target="slide34.xml"/><Relationship Id="rId3" Type="http://schemas.openxmlformats.org/officeDocument/2006/relationships/slide" Target="slide5.xml"/><Relationship Id="rId7" Type="http://schemas.openxmlformats.org/officeDocument/2006/relationships/slide" Target="slide24.xml"/><Relationship Id="rId12" Type="http://schemas.openxmlformats.org/officeDocument/2006/relationships/slide" Target="slide33.xml"/><Relationship Id="rId17" Type="http://schemas.openxmlformats.org/officeDocument/2006/relationships/slide" Target="slide38.xml"/><Relationship Id="rId2" Type="http://schemas.openxmlformats.org/officeDocument/2006/relationships/slide" Target="slide2.xml"/><Relationship Id="rId16" Type="http://schemas.openxmlformats.org/officeDocument/2006/relationships/slide" Target="slide37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32.xml"/><Relationship Id="rId5" Type="http://schemas.openxmlformats.org/officeDocument/2006/relationships/slide" Target="slide15.xml"/><Relationship Id="rId15" Type="http://schemas.openxmlformats.org/officeDocument/2006/relationships/slide" Target="slide36.xml"/><Relationship Id="rId10" Type="http://schemas.openxmlformats.org/officeDocument/2006/relationships/slide" Target="slide31.xml"/><Relationship Id="rId4" Type="http://schemas.openxmlformats.org/officeDocument/2006/relationships/slide" Target="slide10.xml"/><Relationship Id="rId9" Type="http://schemas.openxmlformats.org/officeDocument/2006/relationships/slide" Target="slide28.xml"/><Relationship Id="rId14" Type="http://schemas.openxmlformats.org/officeDocument/2006/relationships/slide" Target="slide35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slide" Target="slide34.xml"/><Relationship Id="rId3" Type="http://schemas.openxmlformats.org/officeDocument/2006/relationships/slide" Target="slide5.xml"/><Relationship Id="rId7" Type="http://schemas.openxmlformats.org/officeDocument/2006/relationships/slide" Target="slide24.xml"/><Relationship Id="rId12" Type="http://schemas.openxmlformats.org/officeDocument/2006/relationships/slide" Target="slide33.xml"/><Relationship Id="rId17" Type="http://schemas.openxmlformats.org/officeDocument/2006/relationships/slide" Target="slide38.xml"/><Relationship Id="rId2" Type="http://schemas.openxmlformats.org/officeDocument/2006/relationships/slide" Target="slide2.xml"/><Relationship Id="rId16" Type="http://schemas.openxmlformats.org/officeDocument/2006/relationships/slide" Target="slide37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32.xml"/><Relationship Id="rId5" Type="http://schemas.openxmlformats.org/officeDocument/2006/relationships/slide" Target="slide15.xml"/><Relationship Id="rId15" Type="http://schemas.openxmlformats.org/officeDocument/2006/relationships/slide" Target="slide36.xml"/><Relationship Id="rId10" Type="http://schemas.openxmlformats.org/officeDocument/2006/relationships/slide" Target="slide31.xml"/><Relationship Id="rId4" Type="http://schemas.openxmlformats.org/officeDocument/2006/relationships/slide" Target="slide10.xml"/><Relationship Id="rId9" Type="http://schemas.openxmlformats.org/officeDocument/2006/relationships/slide" Target="slide28.xml"/><Relationship Id="rId14" Type="http://schemas.openxmlformats.org/officeDocument/2006/relationships/slide" Target="slide35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slide" Target="slide34.xml"/><Relationship Id="rId3" Type="http://schemas.openxmlformats.org/officeDocument/2006/relationships/slide" Target="slide5.xml"/><Relationship Id="rId7" Type="http://schemas.openxmlformats.org/officeDocument/2006/relationships/slide" Target="slide24.xml"/><Relationship Id="rId12" Type="http://schemas.openxmlformats.org/officeDocument/2006/relationships/slide" Target="slide33.xml"/><Relationship Id="rId17" Type="http://schemas.openxmlformats.org/officeDocument/2006/relationships/slide" Target="slide38.xml"/><Relationship Id="rId2" Type="http://schemas.openxmlformats.org/officeDocument/2006/relationships/slide" Target="slide2.xml"/><Relationship Id="rId16" Type="http://schemas.openxmlformats.org/officeDocument/2006/relationships/slide" Target="slide37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32.xml"/><Relationship Id="rId5" Type="http://schemas.openxmlformats.org/officeDocument/2006/relationships/slide" Target="slide15.xml"/><Relationship Id="rId15" Type="http://schemas.openxmlformats.org/officeDocument/2006/relationships/slide" Target="slide36.xml"/><Relationship Id="rId10" Type="http://schemas.openxmlformats.org/officeDocument/2006/relationships/slide" Target="slide31.xml"/><Relationship Id="rId4" Type="http://schemas.openxmlformats.org/officeDocument/2006/relationships/slide" Target="slide10.xml"/><Relationship Id="rId9" Type="http://schemas.openxmlformats.org/officeDocument/2006/relationships/slide" Target="slide28.xml"/><Relationship Id="rId14" Type="http://schemas.openxmlformats.org/officeDocument/2006/relationships/slide" Target="slide35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slide" Target="slide34.xml"/><Relationship Id="rId3" Type="http://schemas.openxmlformats.org/officeDocument/2006/relationships/slide" Target="slide5.xml"/><Relationship Id="rId7" Type="http://schemas.openxmlformats.org/officeDocument/2006/relationships/slide" Target="slide24.xml"/><Relationship Id="rId12" Type="http://schemas.openxmlformats.org/officeDocument/2006/relationships/slide" Target="slide33.xml"/><Relationship Id="rId17" Type="http://schemas.openxmlformats.org/officeDocument/2006/relationships/slide" Target="slide38.xml"/><Relationship Id="rId2" Type="http://schemas.openxmlformats.org/officeDocument/2006/relationships/slide" Target="slide2.xml"/><Relationship Id="rId16" Type="http://schemas.openxmlformats.org/officeDocument/2006/relationships/slide" Target="slide37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32.xml"/><Relationship Id="rId5" Type="http://schemas.openxmlformats.org/officeDocument/2006/relationships/slide" Target="slide15.xml"/><Relationship Id="rId15" Type="http://schemas.openxmlformats.org/officeDocument/2006/relationships/slide" Target="slide36.xml"/><Relationship Id="rId10" Type="http://schemas.openxmlformats.org/officeDocument/2006/relationships/slide" Target="slide31.xml"/><Relationship Id="rId4" Type="http://schemas.openxmlformats.org/officeDocument/2006/relationships/slide" Target="slide10.xml"/><Relationship Id="rId9" Type="http://schemas.openxmlformats.org/officeDocument/2006/relationships/slide" Target="slide28.xml"/><Relationship Id="rId14" Type="http://schemas.openxmlformats.org/officeDocument/2006/relationships/slide" Target="slide35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slide" Target="slide34.xml"/><Relationship Id="rId3" Type="http://schemas.openxmlformats.org/officeDocument/2006/relationships/slide" Target="slide5.xml"/><Relationship Id="rId7" Type="http://schemas.openxmlformats.org/officeDocument/2006/relationships/slide" Target="slide24.xml"/><Relationship Id="rId12" Type="http://schemas.openxmlformats.org/officeDocument/2006/relationships/slide" Target="slide33.xml"/><Relationship Id="rId17" Type="http://schemas.openxmlformats.org/officeDocument/2006/relationships/slide" Target="slide38.xml"/><Relationship Id="rId2" Type="http://schemas.openxmlformats.org/officeDocument/2006/relationships/slide" Target="slide2.xml"/><Relationship Id="rId16" Type="http://schemas.openxmlformats.org/officeDocument/2006/relationships/slide" Target="slide37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32.xml"/><Relationship Id="rId5" Type="http://schemas.openxmlformats.org/officeDocument/2006/relationships/slide" Target="slide15.xml"/><Relationship Id="rId15" Type="http://schemas.openxmlformats.org/officeDocument/2006/relationships/slide" Target="slide36.xml"/><Relationship Id="rId10" Type="http://schemas.openxmlformats.org/officeDocument/2006/relationships/slide" Target="slide31.xml"/><Relationship Id="rId4" Type="http://schemas.openxmlformats.org/officeDocument/2006/relationships/slide" Target="slide10.xml"/><Relationship Id="rId9" Type="http://schemas.openxmlformats.org/officeDocument/2006/relationships/slide" Target="slide28.xml"/><Relationship Id="rId14" Type="http://schemas.openxmlformats.org/officeDocument/2006/relationships/slide" Target="slide35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slide" Target="slide34.xml"/><Relationship Id="rId3" Type="http://schemas.openxmlformats.org/officeDocument/2006/relationships/slide" Target="slide5.xml"/><Relationship Id="rId7" Type="http://schemas.openxmlformats.org/officeDocument/2006/relationships/slide" Target="slide24.xml"/><Relationship Id="rId12" Type="http://schemas.openxmlformats.org/officeDocument/2006/relationships/slide" Target="slide33.xml"/><Relationship Id="rId17" Type="http://schemas.openxmlformats.org/officeDocument/2006/relationships/slide" Target="slide38.xml"/><Relationship Id="rId2" Type="http://schemas.openxmlformats.org/officeDocument/2006/relationships/slide" Target="slide2.xml"/><Relationship Id="rId16" Type="http://schemas.openxmlformats.org/officeDocument/2006/relationships/slide" Target="slide37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32.xml"/><Relationship Id="rId5" Type="http://schemas.openxmlformats.org/officeDocument/2006/relationships/slide" Target="slide15.xml"/><Relationship Id="rId15" Type="http://schemas.openxmlformats.org/officeDocument/2006/relationships/slide" Target="slide36.xml"/><Relationship Id="rId10" Type="http://schemas.openxmlformats.org/officeDocument/2006/relationships/slide" Target="slide31.xml"/><Relationship Id="rId4" Type="http://schemas.openxmlformats.org/officeDocument/2006/relationships/slide" Target="slide10.xml"/><Relationship Id="rId9" Type="http://schemas.openxmlformats.org/officeDocument/2006/relationships/slide" Target="slide28.xml"/><Relationship Id="rId14" Type="http://schemas.openxmlformats.org/officeDocument/2006/relationships/slide" Target="slide35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slide" Target="slide34.xml"/><Relationship Id="rId3" Type="http://schemas.openxmlformats.org/officeDocument/2006/relationships/slide" Target="slide5.xml"/><Relationship Id="rId7" Type="http://schemas.openxmlformats.org/officeDocument/2006/relationships/slide" Target="slide24.xml"/><Relationship Id="rId12" Type="http://schemas.openxmlformats.org/officeDocument/2006/relationships/slide" Target="slide33.xml"/><Relationship Id="rId17" Type="http://schemas.openxmlformats.org/officeDocument/2006/relationships/slide" Target="slide38.xml"/><Relationship Id="rId2" Type="http://schemas.openxmlformats.org/officeDocument/2006/relationships/slide" Target="slide2.xml"/><Relationship Id="rId16" Type="http://schemas.openxmlformats.org/officeDocument/2006/relationships/slide" Target="slide37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32.xml"/><Relationship Id="rId5" Type="http://schemas.openxmlformats.org/officeDocument/2006/relationships/slide" Target="slide15.xml"/><Relationship Id="rId15" Type="http://schemas.openxmlformats.org/officeDocument/2006/relationships/slide" Target="slide36.xml"/><Relationship Id="rId10" Type="http://schemas.openxmlformats.org/officeDocument/2006/relationships/slide" Target="slide31.xml"/><Relationship Id="rId4" Type="http://schemas.openxmlformats.org/officeDocument/2006/relationships/slide" Target="slide10.xml"/><Relationship Id="rId9" Type="http://schemas.openxmlformats.org/officeDocument/2006/relationships/slide" Target="slide28.xml"/><Relationship Id="rId14" Type="http://schemas.openxmlformats.org/officeDocument/2006/relationships/slide" Target="slide35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slide" Target="slide34.xml"/><Relationship Id="rId3" Type="http://schemas.openxmlformats.org/officeDocument/2006/relationships/slide" Target="slide5.xml"/><Relationship Id="rId7" Type="http://schemas.openxmlformats.org/officeDocument/2006/relationships/slide" Target="slide24.xml"/><Relationship Id="rId12" Type="http://schemas.openxmlformats.org/officeDocument/2006/relationships/slide" Target="slide33.xml"/><Relationship Id="rId17" Type="http://schemas.openxmlformats.org/officeDocument/2006/relationships/slide" Target="slide38.xml"/><Relationship Id="rId2" Type="http://schemas.openxmlformats.org/officeDocument/2006/relationships/slide" Target="slide2.xml"/><Relationship Id="rId16" Type="http://schemas.openxmlformats.org/officeDocument/2006/relationships/slide" Target="slide37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32.xml"/><Relationship Id="rId5" Type="http://schemas.openxmlformats.org/officeDocument/2006/relationships/slide" Target="slide15.xml"/><Relationship Id="rId15" Type="http://schemas.openxmlformats.org/officeDocument/2006/relationships/slide" Target="slide36.xml"/><Relationship Id="rId10" Type="http://schemas.openxmlformats.org/officeDocument/2006/relationships/slide" Target="slide31.xml"/><Relationship Id="rId4" Type="http://schemas.openxmlformats.org/officeDocument/2006/relationships/slide" Target="slide10.xml"/><Relationship Id="rId9" Type="http://schemas.openxmlformats.org/officeDocument/2006/relationships/slide" Target="slide28.xml"/><Relationship Id="rId14" Type="http://schemas.openxmlformats.org/officeDocument/2006/relationships/slide" Target="slide35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slide" Target="slide34.xml"/><Relationship Id="rId3" Type="http://schemas.openxmlformats.org/officeDocument/2006/relationships/slide" Target="slide5.xml"/><Relationship Id="rId7" Type="http://schemas.openxmlformats.org/officeDocument/2006/relationships/slide" Target="slide24.xml"/><Relationship Id="rId12" Type="http://schemas.openxmlformats.org/officeDocument/2006/relationships/slide" Target="slide33.xml"/><Relationship Id="rId17" Type="http://schemas.openxmlformats.org/officeDocument/2006/relationships/slide" Target="slide38.xml"/><Relationship Id="rId2" Type="http://schemas.openxmlformats.org/officeDocument/2006/relationships/slide" Target="slide2.xml"/><Relationship Id="rId16" Type="http://schemas.openxmlformats.org/officeDocument/2006/relationships/slide" Target="slide37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32.xml"/><Relationship Id="rId5" Type="http://schemas.openxmlformats.org/officeDocument/2006/relationships/slide" Target="slide15.xml"/><Relationship Id="rId15" Type="http://schemas.openxmlformats.org/officeDocument/2006/relationships/slide" Target="slide36.xml"/><Relationship Id="rId10" Type="http://schemas.openxmlformats.org/officeDocument/2006/relationships/slide" Target="slide31.xml"/><Relationship Id="rId4" Type="http://schemas.openxmlformats.org/officeDocument/2006/relationships/slide" Target="slide10.xml"/><Relationship Id="rId9" Type="http://schemas.openxmlformats.org/officeDocument/2006/relationships/slide" Target="slide28.xml"/><Relationship Id="rId14" Type="http://schemas.openxmlformats.org/officeDocument/2006/relationships/slide" Target="slide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slide" Target="slide34.xml"/><Relationship Id="rId3" Type="http://schemas.openxmlformats.org/officeDocument/2006/relationships/slide" Target="slide5.xml"/><Relationship Id="rId7" Type="http://schemas.openxmlformats.org/officeDocument/2006/relationships/slide" Target="slide24.xml"/><Relationship Id="rId12" Type="http://schemas.openxmlformats.org/officeDocument/2006/relationships/slide" Target="slide33.xml"/><Relationship Id="rId17" Type="http://schemas.openxmlformats.org/officeDocument/2006/relationships/slide" Target="slide38.xml"/><Relationship Id="rId2" Type="http://schemas.openxmlformats.org/officeDocument/2006/relationships/slide" Target="slide2.xml"/><Relationship Id="rId16" Type="http://schemas.openxmlformats.org/officeDocument/2006/relationships/slide" Target="slide37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32.xml"/><Relationship Id="rId5" Type="http://schemas.openxmlformats.org/officeDocument/2006/relationships/slide" Target="slide15.xml"/><Relationship Id="rId15" Type="http://schemas.openxmlformats.org/officeDocument/2006/relationships/slide" Target="slide36.xml"/><Relationship Id="rId10" Type="http://schemas.openxmlformats.org/officeDocument/2006/relationships/slide" Target="slide31.xml"/><Relationship Id="rId4" Type="http://schemas.openxmlformats.org/officeDocument/2006/relationships/slide" Target="slide10.xml"/><Relationship Id="rId9" Type="http://schemas.openxmlformats.org/officeDocument/2006/relationships/slide" Target="slide28.xml"/><Relationship Id="rId14" Type="http://schemas.openxmlformats.org/officeDocument/2006/relationships/slide" Target="slide3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slide" Target="slide34.xml"/><Relationship Id="rId3" Type="http://schemas.openxmlformats.org/officeDocument/2006/relationships/slide" Target="slide5.xml"/><Relationship Id="rId7" Type="http://schemas.openxmlformats.org/officeDocument/2006/relationships/slide" Target="slide24.xml"/><Relationship Id="rId12" Type="http://schemas.openxmlformats.org/officeDocument/2006/relationships/slide" Target="slide33.xml"/><Relationship Id="rId17" Type="http://schemas.openxmlformats.org/officeDocument/2006/relationships/slide" Target="slide38.xml"/><Relationship Id="rId2" Type="http://schemas.openxmlformats.org/officeDocument/2006/relationships/slide" Target="slide2.xml"/><Relationship Id="rId16" Type="http://schemas.openxmlformats.org/officeDocument/2006/relationships/slide" Target="slide37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32.xml"/><Relationship Id="rId5" Type="http://schemas.openxmlformats.org/officeDocument/2006/relationships/slide" Target="slide15.xml"/><Relationship Id="rId15" Type="http://schemas.openxmlformats.org/officeDocument/2006/relationships/slide" Target="slide36.xml"/><Relationship Id="rId10" Type="http://schemas.openxmlformats.org/officeDocument/2006/relationships/slide" Target="slide31.xml"/><Relationship Id="rId4" Type="http://schemas.openxmlformats.org/officeDocument/2006/relationships/slide" Target="slide10.xml"/><Relationship Id="rId9" Type="http://schemas.openxmlformats.org/officeDocument/2006/relationships/slide" Target="slide28.xml"/><Relationship Id="rId14" Type="http://schemas.openxmlformats.org/officeDocument/2006/relationships/slide" Target="slide3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slide" Target="slide34.xml"/><Relationship Id="rId3" Type="http://schemas.openxmlformats.org/officeDocument/2006/relationships/slide" Target="slide5.xml"/><Relationship Id="rId7" Type="http://schemas.openxmlformats.org/officeDocument/2006/relationships/slide" Target="slide24.xml"/><Relationship Id="rId12" Type="http://schemas.openxmlformats.org/officeDocument/2006/relationships/slide" Target="slide33.xml"/><Relationship Id="rId17" Type="http://schemas.openxmlformats.org/officeDocument/2006/relationships/slide" Target="slide38.xml"/><Relationship Id="rId2" Type="http://schemas.openxmlformats.org/officeDocument/2006/relationships/slide" Target="slide2.xml"/><Relationship Id="rId16" Type="http://schemas.openxmlformats.org/officeDocument/2006/relationships/slide" Target="slide37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32.xml"/><Relationship Id="rId5" Type="http://schemas.openxmlformats.org/officeDocument/2006/relationships/slide" Target="slide15.xml"/><Relationship Id="rId15" Type="http://schemas.openxmlformats.org/officeDocument/2006/relationships/slide" Target="slide36.xml"/><Relationship Id="rId10" Type="http://schemas.openxmlformats.org/officeDocument/2006/relationships/slide" Target="slide31.xml"/><Relationship Id="rId4" Type="http://schemas.openxmlformats.org/officeDocument/2006/relationships/slide" Target="slide10.xml"/><Relationship Id="rId9" Type="http://schemas.openxmlformats.org/officeDocument/2006/relationships/slide" Target="slide28.xml"/><Relationship Id="rId14" Type="http://schemas.openxmlformats.org/officeDocument/2006/relationships/slide" Target="slide3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slide" Target="slide34.xml"/><Relationship Id="rId3" Type="http://schemas.openxmlformats.org/officeDocument/2006/relationships/slide" Target="slide5.xml"/><Relationship Id="rId7" Type="http://schemas.openxmlformats.org/officeDocument/2006/relationships/slide" Target="slide24.xml"/><Relationship Id="rId12" Type="http://schemas.openxmlformats.org/officeDocument/2006/relationships/slide" Target="slide33.xml"/><Relationship Id="rId17" Type="http://schemas.openxmlformats.org/officeDocument/2006/relationships/slide" Target="slide38.xml"/><Relationship Id="rId2" Type="http://schemas.openxmlformats.org/officeDocument/2006/relationships/slide" Target="slide2.xml"/><Relationship Id="rId16" Type="http://schemas.openxmlformats.org/officeDocument/2006/relationships/slide" Target="slide37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32.xml"/><Relationship Id="rId5" Type="http://schemas.openxmlformats.org/officeDocument/2006/relationships/slide" Target="slide15.xml"/><Relationship Id="rId15" Type="http://schemas.openxmlformats.org/officeDocument/2006/relationships/slide" Target="slide36.xml"/><Relationship Id="rId10" Type="http://schemas.openxmlformats.org/officeDocument/2006/relationships/slide" Target="slide31.xml"/><Relationship Id="rId4" Type="http://schemas.openxmlformats.org/officeDocument/2006/relationships/slide" Target="slide10.xml"/><Relationship Id="rId9" Type="http://schemas.openxmlformats.org/officeDocument/2006/relationships/slide" Target="slide28.xml"/><Relationship Id="rId14" Type="http://schemas.openxmlformats.org/officeDocument/2006/relationships/slide" Target="slide3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slide" Target="slide34.xml"/><Relationship Id="rId3" Type="http://schemas.openxmlformats.org/officeDocument/2006/relationships/slide" Target="slide5.xml"/><Relationship Id="rId7" Type="http://schemas.openxmlformats.org/officeDocument/2006/relationships/slide" Target="slide24.xml"/><Relationship Id="rId12" Type="http://schemas.openxmlformats.org/officeDocument/2006/relationships/slide" Target="slide33.xml"/><Relationship Id="rId17" Type="http://schemas.openxmlformats.org/officeDocument/2006/relationships/slide" Target="slide38.xml"/><Relationship Id="rId2" Type="http://schemas.openxmlformats.org/officeDocument/2006/relationships/slide" Target="slide2.xml"/><Relationship Id="rId16" Type="http://schemas.openxmlformats.org/officeDocument/2006/relationships/slide" Target="slide37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32.xml"/><Relationship Id="rId5" Type="http://schemas.openxmlformats.org/officeDocument/2006/relationships/slide" Target="slide15.xml"/><Relationship Id="rId15" Type="http://schemas.openxmlformats.org/officeDocument/2006/relationships/slide" Target="slide36.xml"/><Relationship Id="rId10" Type="http://schemas.openxmlformats.org/officeDocument/2006/relationships/slide" Target="slide31.xml"/><Relationship Id="rId4" Type="http://schemas.openxmlformats.org/officeDocument/2006/relationships/slide" Target="slide10.xml"/><Relationship Id="rId9" Type="http://schemas.openxmlformats.org/officeDocument/2006/relationships/slide" Target="slide28.xml"/><Relationship Id="rId14" Type="http://schemas.openxmlformats.org/officeDocument/2006/relationships/slide" Target="slide3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slide" Target="slide34.xml"/><Relationship Id="rId3" Type="http://schemas.openxmlformats.org/officeDocument/2006/relationships/slide" Target="slide5.xml"/><Relationship Id="rId7" Type="http://schemas.openxmlformats.org/officeDocument/2006/relationships/slide" Target="slide24.xml"/><Relationship Id="rId12" Type="http://schemas.openxmlformats.org/officeDocument/2006/relationships/slide" Target="slide33.xml"/><Relationship Id="rId17" Type="http://schemas.openxmlformats.org/officeDocument/2006/relationships/slide" Target="slide38.xml"/><Relationship Id="rId2" Type="http://schemas.openxmlformats.org/officeDocument/2006/relationships/slide" Target="slide2.xml"/><Relationship Id="rId16" Type="http://schemas.openxmlformats.org/officeDocument/2006/relationships/slide" Target="slide37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32.xml"/><Relationship Id="rId5" Type="http://schemas.openxmlformats.org/officeDocument/2006/relationships/slide" Target="slide15.xml"/><Relationship Id="rId15" Type="http://schemas.openxmlformats.org/officeDocument/2006/relationships/slide" Target="slide36.xml"/><Relationship Id="rId10" Type="http://schemas.openxmlformats.org/officeDocument/2006/relationships/slide" Target="slide31.xml"/><Relationship Id="rId4" Type="http://schemas.openxmlformats.org/officeDocument/2006/relationships/slide" Target="slide10.xml"/><Relationship Id="rId9" Type="http://schemas.openxmlformats.org/officeDocument/2006/relationships/slide" Target="slide28.xml"/><Relationship Id="rId14" Type="http://schemas.openxmlformats.org/officeDocument/2006/relationships/slide" Target="slide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4056" y="2124462"/>
            <a:ext cx="6519734" cy="12216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6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必修</a:t>
            </a:r>
            <a:r>
              <a:rPr lang="en-US" altLang="zh-CN" sz="26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4</a:t>
            </a:r>
          </a:p>
          <a:p>
            <a:pPr algn="ctr">
              <a:lnSpc>
                <a:spcPct val="150000"/>
              </a:lnSpc>
            </a:pPr>
            <a:r>
              <a:rPr lang="en-US" altLang="zh-CN" sz="26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《</a:t>
            </a:r>
            <a:r>
              <a:rPr lang="zh-CN" altLang="en-US" sz="26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廉颇蔺相如列传</a:t>
            </a:r>
            <a:r>
              <a:rPr lang="en-US" altLang="zh-CN" sz="26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》《</a:t>
            </a:r>
            <a:r>
              <a:rPr lang="zh-CN" altLang="en-US" sz="26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苏武传</a:t>
            </a:r>
            <a:r>
              <a:rPr lang="en-US" altLang="zh-CN" sz="26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》《</a:t>
            </a:r>
            <a:r>
              <a:rPr lang="zh-CN" altLang="en-US" sz="26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张衡传</a:t>
            </a:r>
            <a:r>
              <a:rPr lang="en-US" altLang="zh-CN" sz="26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27784" y="164669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练出高分　</a:t>
            </a:r>
          </a:p>
        </p:txBody>
      </p:sp>
    </p:spTree>
    <p:extLst>
      <p:ext uri="{BB962C8B-B14F-4D97-AF65-F5344CB8AC3E}">
        <p14:creationId xmlns:p14="http://schemas.microsoft.com/office/powerpoint/2010/main" val="405135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514535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1320" y="80576"/>
            <a:ext cx="524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520831"/>
            <a:ext cx="8647507" cy="45735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解释下列句中加点的古今异义词的古义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《廉颇蔺相如列传》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璧有瑕，请指示王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古义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今义：指示下级或晚辈的话或文字。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于是相如前进缶，因跪请秦王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古义：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今义：向前行进，思想进步。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925578" y="81950"/>
            <a:ext cx="529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464810" y="83324"/>
            <a:ext cx="53485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2010118" y="84698"/>
            <a:ext cx="537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2550469" y="86072"/>
            <a:ext cx="532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3094970" y="87446"/>
            <a:ext cx="5243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3629230" y="8882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4168462" y="9019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0" action="ppaction://hlinksldjump"/>
          </p:cNvPr>
          <p:cNvSpPr txBox="1"/>
          <p:nvPr/>
        </p:nvSpPr>
        <p:spPr>
          <a:xfrm>
            <a:off x="4706150" y="91568"/>
            <a:ext cx="537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1" action="ppaction://hlinksldjump"/>
          </p:cNvPr>
          <p:cNvSpPr txBox="1"/>
          <p:nvPr/>
        </p:nvSpPr>
        <p:spPr>
          <a:xfrm>
            <a:off x="5254239" y="92942"/>
            <a:ext cx="532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5789274" y="94316"/>
            <a:ext cx="543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3" action="ppaction://hlinksldjump"/>
          </p:cNvPr>
          <p:cNvSpPr txBox="1"/>
          <p:nvPr/>
        </p:nvSpPr>
        <p:spPr>
          <a:xfrm>
            <a:off x="6341512" y="88070"/>
            <a:ext cx="524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6880717" y="92998"/>
            <a:ext cx="526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5" action="ppaction://hlinksldjump"/>
          </p:cNvPr>
          <p:cNvSpPr txBox="1"/>
          <p:nvPr/>
        </p:nvSpPr>
        <p:spPr>
          <a:xfrm>
            <a:off x="7423376" y="90306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958415" y="87614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7" action="ppaction://hlinksldjump"/>
          </p:cNvPr>
          <p:cNvSpPr txBox="1"/>
          <p:nvPr/>
        </p:nvSpPr>
        <p:spPr>
          <a:xfrm>
            <a:off x="8503720" y="84922"/>
            <a:ext cx="529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29152" y="2245618"/>
            <a:ext cx="518603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两个词，指，指出；示，给人看。</a:t>
            </a:r>
            <a:endParaRPr lang="zh-CN" altLang="en-US" sz="2600" dirty="0"/>
          </a:p>
        </p:txBody>
      </p:sp>
      <p:sp>
        <p:nvSpPr>
          <p:cNvPr id="25" name="矩形 24"/>
          <p:cNvSpPr/>
          <p:nvPr/>
        </p:nvSpPr>
        <p:spPr>
          <a:xfrm>
            <a:off x="1236772" y="3917607"/>
            <a:ext cx="385233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两个词，走上前去进献。</a:t>
            </a:r>
            <a:endParaRPr lang="zh-CN" altLang="en-US" sz="2600" dirty="0"/>
          </a:p>
        </p:txBody>
      </p:sp>
      <p:sp>
        <p:nvSpPr>
          <p:cNvPr id="26" name="矩形 25"/>
          <p:cNvSpPr/>
          <p:nvPr/>
        </p:nvSpPr>
        <p:spPr>
          <a:xfrm>
            <a:off x="2404811" y="1829975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27" name="矩形 26"/>
          <p:cNvSpPr/>
          <p:nvPr/>
        </p:nvSpPr>
        <p:spPr>
          <a:xfrm>
            <a:off x="2692843" y="1829975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28" name="矩形 27"/>
          <p:cNvSpPr/>
          <p:nvPr/>
        </p:nvSpPr>
        <p:spPr>
          <a:xfrm>
            <a:off x="2051720" y="3478539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29" name="矩形 28"/>
          <p:cNvSpPr/>
          <p:nvPr/>
        </p:nvSpPr>
        <p:spPr>
          <a:xfrm>
            <a:off x="2378523" y="3492614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</p:spTree>
    <p:extLst>
      <p:ext uri="{BB962C8B-B14F-4D97-AF65-F5344CB8AC3E}">
        <p14:creationId xmlns:p14="http://schemas.microsoft.com/office/powerpoint/2010/main" val="298652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962279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1320" y="80576"/>
            <a:ext cx="524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9372" y="781119"/>
            <a:ext cx="8821322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宣言曰：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我见相如，必辱之。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古义：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今义：表示政府的公告。</a:t>
            </a:r>
            <a:endParaRPr lang="zh-CN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臣所以去亲戚而事君者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古义：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今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义：跟自己家庭有婚姻关系或血统关系的家庭或他的成员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925578" y="81950"/>
            <a:ext cx="529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464810" y="83324"/>
            <a:ext cx="53485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2010118" y="84698"/>
            <a:ext cx="537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2550469" y="86072"/>
            <a:ext cx="532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3094970" y="87446"/>
            <a:ext cx="5243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3629230" y="8882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4168462" y="9019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0" action="ppaction://hlinksldjump"/>
          </p:cNvPr>
          <p:cNvSpPr txBox="1"/>
          <p:nvPr/>
        </p:nvSpPr>
        <p:spPr>
          <a:xfrm>
            <a:off x="4706150" y="91568"/>
            <a:ext cx="537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1" action="ppaction://hlinksldjump"/>
          </p:cNvPr>
          <p:cNvSpPr txBox="1"/>
          <p:nvPr/>
        </p:nvSpPr>
        <p:spPr>
          <a:xfrm>
            <a:off x="5254239" y="92942"/>
            <a:ext cx="532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5789274" y="94316"/>
            <a:ext cx="543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3" action="ppaction://hlinksldjump"/>
          </p:cNvPr>
          <p:cNvSpPr txBox="1"/>
          <p:nvPr/>
        </p:nvSpPr>
        <p:spPr>
          <a:xfrm>
            <a:off x="6341512" y="88070"/>
            <a:ext cx="524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6880717" y="92998"/>
            <a:ext cx="526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5" action="ppaction://hlinksldjump"/>
          </p:cNvPr>
          <p:cNvSpPr txBox="1"/>
          <p:nvPr/>
        </p:nvSpPr>
        <p:spPr>
          <a:xfrm>
            <a:off x="7423376" y="90306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958415" y="87614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7" action="ppaction://hlinksldjump"/>
          </p:cNvPr>
          <p:cNvSpPr txBox="1"/>
          <p:nvPr/>
        </p:nvSpPr>
        <p:spPr>
          <a:xfrm>
            <a:off x="8503720" y="84922"/>
            <a:ext cx="529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154812" y="1503243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扬言。</a:t>
            </a:r>
            <a:endParaRPr lang="zh-CN" altLang="en-US" sz="2600" dirty="0"/>
          </a:p>
        </p:txBody>
      </p:sp>
      <p:sp>
        <p:nvSpPr>
          <p:cNvPr id="24" name="矩形 23"/>
          <p:cNvSpPr/>
          <p:nvPr/>
        </p:nvSpPr>
        <p:spPr>
          <a:xfrm>
            <a:off x="1130856" y="3242483"/>
            <a:ext cx="752000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内外亲属，包括父母、兄弟、妻子和同族亲属等。</a:t>
            </a:r>
            <a:endParaRPr lang="zh-CN" altLang="en-US" sz="2600" dirty="0"/>
          </a:p>
        </p:txBody>
      </p:sp>
      <p:sp>
        <p:nvSpPr>
          <p:cNvPr id="25" name="矩形 24"/>
          <p:cNvSpPr/>
          <p:nvPr/>
        </p:nvSpPr>
        <p:spPr>
          <a:xfrm>
            <a:off x="634420" y="999787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26" name="矩形 25"/>
          <p:cNvSpPr/>
          <p:nvPr/>
        </p:nvSpPr>
        <p:spPr>
          <a:xfrm>
            <a:off x="964651" y="1010434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27" name="矩形 26"/>
          <p:cNvSpPr/>
          <p:nvPr/>
        </p:nvSpPr>
        <p:spPr>
          <a:xfrm>
            <a:off x="1938855" y="2773699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28" name="矩形 27"/>
          <p:cNvSpPr/>
          <p:nvPr/>
        </p:nvSpPr>
        <p:spPr>
          <a:xfrm>
            <a:off x="2260795" y="2772534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</p:spTree>
    <p:extLst>
      <p:ext uri="{BB962C8B-B14F-4D97-AF65-F5344CB8AC3E}">
        <p14:creationId xmlns:p14="http://schemas.microsoft.com/office/powerpoint/2010/main" val="215751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038778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1320" y="80576"/>
            <a:ext cx="524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612294"/>
            <a:ext cx="8647507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《苏武传》</a:t>
            </a:r>
            <a:endParaRPr lang="zh-CN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汉亦留之以相当</a:t>
            </a:r>
            <a:endParaRPr lang="zh-CN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古义：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今义：副词，表程度，但不到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很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的程度。</a:t>
            </a:r>
            <a:endParaRPr lang="zh-CN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(6)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皆为陛下所成就</a:t>
            </a:r>
            <a:endParaRPr lang="zh-CN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古义：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今义：事业上的成绩。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925578" y="81950"/>
            <a:ext cx="529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464810" y="83324"/>
            <a:ext cx="53485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2010118" y="84698"/>
            <a:ext cx="537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2550469" y="86072"/>
            <a:ext cx="532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3094970" y="87446"/>
            <a:ext cx="5243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3629230" y="8882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4168462" y="9019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0" action="ppaction://hlinksldjump"/>
          </p:cNvPr>
          <p:cNvSpPr txBox="1"/>
          <p:nvPr/>
        </p:nvSpPr>
        <p:spPr>
          <a:xfrm>
            <a:off x="4706150" y="91568"/>
            <a:ext cx="537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1" action="ppaction://hlinksldjump"/>
          </p:cNvPr>
          <p:cNvSpPr txBox="1"/>
          <p:nvPr/>
        </p:nvSpPr>
        <p:spPr>
          <a:xfrm>
            <a:off x="5254239" y="92942"/>
            <a:ext cx="532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5789274" y="94316"/>
            <a:ext cx="543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3" action="ppaction://hlinksldjump"/>
          </p:cNvPr>
          <p:cNvSpPr txBox="1"/>
          <p:nvPr/>
        </p:nvSpPr>
        <p:spPr>
          <a:xfrm>
            <a:off x="6341512" y="88070"/>
            <a:ext cx="524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6880717" y="92998"/>
            <a:ext cx="526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5" action="ppaction://hlinksldjump"/>
          </p:cNvPr>
          <p:cNvSpPr txBox="1"/>
          <p:nvPr/>
        </p:nvSpPr>
        <p:spPr>
          <a:xfrm>
            <a:off x="7423376" y="90306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958415" y="87614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7" action="ppaction://hlinksldjump"/>
          </p:cNvPr>
          <p:cNvSpPr txBox="1"/>
          <p:nvPr/>
        </p:nvSpPr>
        <p:spPr>
          <a:xfrm>
            <a:off x="8503720" y="84922"/>
            <a:ext cx="529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59632" y="1897191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相抵押。</a:t>
            </a:r>
            <a:endParaRPr lang="zh-CN" altLang="en-US" sz="2600" dirty="0"/>
          </a:p>
        </p:txBody>
      </p:sp>
      <p:sp>
        <p:nvSpPr>
          <p:cNvPr id="24" name="矩形 23"/>
          <p:cNvSpPr/>
          <p:nvPr/>
        </p:nvSpPr>
        <p:spPr>
          <a:xfrm>
            <a:off x="1259632" y="3682151"/>
            <a:ext cx="21852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栽培，提拔。</a:t>
            </a:r>
            <a:endParaRPr lang="zh-CN" altLang="en-US" sz="2600" dirty="0"/>
          </a:p>
        </p:txBody>
      </p:sp>
      <p:sp>
        <p:nvSpPr>
          <p:cNvPr id="25" name="矩形 24"/>
          <p:cNvSpPr/>
          <p:nvPr/>
        </p:nvSpPr>
        <p:spPr>
          <a:xfrm>
            <a:off x="2386143" y="1434862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26" name="矩形 25"/>
          <p:cNvSpPr/>
          <p:nvPr/>
        </p:nvSpPr>
        <p:spPr>
          <a:xfrm>
            <a:off x="2712275" y="1434862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27" name="矩形 26"/>
          <p:cNvSpPr/>
          <p:nvPr/>
        </p:nvSpPr>
        <p:spPr>
          <a:xfrm>
            <a:off x="2370903" y="3205747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28" name="矩形 27"/>
          <p:cNvSpPr/>
          <p:nvPr/>
        </p:nvSpPr>
        <p:spPr>
          <a:xfrm>
            <a:off x="2681795" y="3216795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</p:spTree>
    <p:extLst>
      <p:ext uri="{BB962C8B-B14F-4D97-AF65-F5344CB8AC3E}">
        <p14:creationId xmlns:p14="http://schemas.microsoft.com/office/powerpoint/2010/main" val="259143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199989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1320" y="80576"/>
            <a:ext cx="524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6760" y="551311"/>
            <a:ext cx="8647507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(7)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兄弟亲近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古义：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今义：亲密地接近。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《张衡传》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(8)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公车特征拜郎中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古义：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今义：可以作为事物特点的征象、标志等。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925578" y="81950"/>
            <a:ext cx="529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464810" y="83324"/>
            <a:ext cx="53485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2010118" y="84698"/>
            <a:ext cx="537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2550469" y="86072"/>
            <a:ext cx="532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3094970" y="87446"/>
            <a:ext cx="5243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3629230" y="8882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4168462" y="9019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0" action="ppaction://hlinksldjump"/>
          </p:cNvPr>
          <p:cNvSpPr txBox="1"/>
          <p:nvPr/>
        </p:nvSpPr>
        <p:spPr>
          <a:xfrm>
            <a:off x="4706150" y="91568"/>
            <a:ext cx="537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1" action="ppaction://hlinksldjump"/>
          </p:cNvPr>
          <p:cNvSpPr txBox="1"/>
          <p:nvPr/>
        </p:nvSpPr>
        <p:spPr>
          <a:xfrm>
            <a:off x="5254239" y="92942"/>
            <a:ext cx="532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5789274" y="94316"/>
            <a:ext cx="543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3" action="ppaction://hlinksldjump"/>
          </p:cNvPr>
          <p:cNvSpPr txBox="1"/>
          <p:nvPr/>
        </p:nvSpPr>
        <p:spPr>
          <a:xfrm>
            <a:off x="6341512" y="88070"/>
            <a:ext cx="524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6880717" y="92998"/>
            <a:ext cx="526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5" action="ppaction://hlinksldjump"/>
          </p:cNvPr>
          <p:cNvSpPr txBox="1"/>
          <p:nvPr/>
        </p:nvSpPr>
        <p:spPr>
          <a:xfrm>
            <a:off x="7423376" y="90306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958415" y="87614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7" action="ppaction://hlinksldjump"/>
          </p:cNvPr>
          <p:cNvSpPr txBox="1"/>
          <p:nvPr/>
        </p:nvSpPr>
        <p:spPr>
          <a:xfrm>
            <a:off x="8503720" y="84922"/>
            <a:ext cx="529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59632" y="1230451"/>
            <a:ext cx="285206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做了皇上的侍臣。</a:t>
            </a:r>
            <a:endParaRPr lang="zh-CN" altLang="en-US" sz="2600" dirty="0"/>
          </a:p>
        </p:txBody>
      </p:sp>
      <p:sp>
        <p:nvSpPr>
          <p:cNvPr id="24" name="矩形 23"/>
          <p:cNvSpPr/>
          <p:nvPr/>
        </p:nvSpPr>
        <p:spPr>
          <a:xfrm>
            <a:off x="1252447" y="3625582"/>
            <a:ext cx="527900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特，特地；征，征召，是两个词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en-US" sz="2600" dirty="0"/>
          </a:p>
        </p:txBody>
      </p:sp>
      <p:sp>
        <p:nvSpPr>
          <p:cNvPr id="25" name="矩形 24"/>
          <p:cNvSpPr/>
          <p:nvPr/>
        </p:nvSpPr>
        <p:spPr>
          <a:xfrm>
            <a:off x="1411268" y="763930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26" name="矩形 25"/>
          <p:cNvSpPr/>
          <p:nvPr/>
        </p:nvSpPr>
        <p:spPr>
          <a:xfrm>
            <a:off x="1760931" y="768523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27" name="矩形 26"/>
          <p:cNvSpPr/>
          <p:nvPr/>
        </p:nvSpPr>
        <p:spPr>
          <a:xfrm>
            <a:off x="1404319" y="3144787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28" name="矩形 27"/>
          <p:cNvSpPr/>
          <p:nvPr/>
        </p:nvSpPr>
        <p:spPr>
          <a:xfrm>
            <a:off x="1745691" y="3147814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</p:spTree>
    <p:extLst>
      <p:ext uri="{BB962C8B-B14F-4D97-AF65-F5344CB8AC3E}">
        <p14:creationId xmlns:p14="http://schemas.microsoft.com/office/powerpoint/2010/main" val="44170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720405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1320" y="80576"/>
            <a:ext cx="524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6760" y="843558"/>
            <a:ext cx="8647507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(9)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饰以篆文山龟鸟兽之形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古义：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今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义：汉字的一种书体，如大篆、小篆等。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925578" y="81950"/>
            <a:ext cx="529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464810" y="83324"/>
            <a:ext cx="53485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2010118" y="84698"/>
            <a:ext cx="537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2550469" y="86072"/>
            <a:ext cx="532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3094970" y="87446"/>
            <a:ext cx="5243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3629230" y="8882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4168462" y="9019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0" action="ppaction://hlinksldjump"/>
          </p:cNvPr>
          <p:cNvSpPr txBox="1"/>
          <p:nvPr/>
        </p:nvSpPr>
        <p:spPr>
          <a:xfrm>
            <a:off x="4706150" y="91568"/>
            <a:ext cx="537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1" action="ppaction://hlinksldjump"/>
          </p:cNvPr>
          <p:cNvSpPr txBox="1"/>
          <p:nvPr/>
        </p:nvSpPr>
        <p:spPr>
          <a:xfrm>
            <a:off x="5254239" y="92942"/>
            <a:ext cx="532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5789274" y="94316"/>
            <a:ext cx="543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3" action="ppaction://hlinksldjump"/>
          </p:cNvPr>
          <p:cNvSpPr txBox="1"/>
          <p:nvPr/>
        </p:nvSpPr>
        <p:spPr>
          <a:xfrm>
            <a:off x="6341512" y="88070"/>
            <a:ext cx="524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6880717" y="92998"/>
            <a:ext cx="526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5" action="ppaction://hlinksldjump"/>
          </p:cNvPr>
          <p:cNvSpPr txBox="1"/>
          <p:nvPr/>
        </p:nvSpPr>
        <p:spPr>
          <a:xfrm>
            <a:off x="7423376" y="90306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958415" y="87614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7" action="ppaction://hlinksldjump"/>
          </p:cNvPr>
          <p:cNvSpPr txBox="1"/>
          <p:nvPr/>
        </p:nvSpPr>
        <p:spPr>
          <a:xfrm>
            <a:off x="8503720" y="84922"/>
            <a:ext cx="529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52012" y="1548398"/>
            <a:ext cx="351891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篆，篆文；文，花纹。</a:t>
            </a:r>
            <a:endParaRPr lang="zh-CN" altLang="en-US" sz="2600" dirty="0"/>
          </a:p>
        </p:txBody>
      </p:sp>
      <p:sp>
        <p:nvSpPr>
          <p:cNvPr id="24" name="矩形 23"/>
          <p:cNvSpPr/>
          <p:nvPr/>
        </p:nvSpPr>
        <p:spPr>
          <a:xfrm>
            <a:off x="1403648" y="1082442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25" name="矩形 24"/>
          <p:cNvSpPr/>
          <p:nvPr/>
        </p:nvSpPr>
        <p:spPr>
          <a:xfrm>
            <a:off x="1714540" y="1082442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</p:spTree>
    <p:extLst>
      <p:ext uri="{BB962C8B-B14F-4D97-AF65-F5344CB8AC3E}">
        <p14:creationId xmlns:p14="http://schemas.microsoft.com/office/powerpoint/2010/main" val="240783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514535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391320" y="80576"/>
            <a:ext cx="524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925578" y="81950"/>
            <a:ext cx="529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1464810" y="8332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2010118" y="84698"/>
            <a:ext cx="537941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2550469" y="86072"/>
            <a:ext cx="532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3094970" y="87446"/>
            <a:ext cx="5243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3629230" y="8882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4168462" y="9019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4706150" y="91568"/>
            <a:ext cx="537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2" action="ppaction://hlinksldjump"/>
          </p:cNvPr>
          <p:cNvSpPr txBox="1"/>
          <p:nvPr/>
        </p:nvSpPr>
        <p:spPr>
          <a:xfrm>
            <a:off x="5254239" y="92942"/>
            <a:ext cx="532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3" action="ppaction://hlinksldjump"/>
          </p:cNvPr>
          <p:cNvSpPr txBox="1"/>
          <p:nvPr/>
        </p:nvSpPr>
        <p:spPr>
          <a:xfrm>
            <a:off x="5789274" y="94316"/>
            <a:ext cx="543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4" action="ppaction://hlinksldjump"/>
          </p:cNvPr>
          <p:cNvSpPr txBox="1"/>
          <p:nvPr/>
        </p:nvSpPr>
        <p:spPr>
          <a:xfrm>
            <a:off x="6341512" y="88070"/>
            <a:ext cx="524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5" action="ppaction://hlinksldjump"/>
          </p:cNvPr>
          <p:cNvSpPr txBox="1"/>
          <p:nvPr/>
        </p:nvSpPr>
        <p:spPr>
          <a:xfrm>
            <a:off x="6880717" y="92998"/>
            <a:ext cx="526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6" action="ppaction://hlinksldjump"/>
          </p:cNvPr>
          <p:cNvSpPr txBox="1"/>
          <p:nvPr/>
        </p:nvSpPr>
        <p:spPr>
          <a:xfrm>
            <a:off x="7423376" y="90306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7" action="ppaction://hlinksldjump"/>
          </p:cNvPr>
          <p:cNvSpPr txBox="1"/>
          <p:nvPr/>
        </p:nvSpPr>
        <p:spPr>
          <a:xfrm>
            <a:off x="7958415" y="87614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8" action="ppaction://hlinksldjump"/>
          </p:cNvPr>
          <p:cNvSpPr txBox="1"/>
          <p:nvPr/>
        </p:nvSpPr>
        <p:spPr>
          <a:xfrm>
            <a:off x="8503720" y="84922"/>
            <a:ext cx="529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5006466"/>
              </p:ext>
            </p:extLst>
          </p:nvPr>
        </p:nvGraphicFramePr>
        <p:xfrm>
          <a:off x="228600" y="1782763"/>
          <a:ext cx="88773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文档" r:id="rId20" imgW="8882361" imgH="3664070" progId="Word.Document.12">
                  <p:embed/>
                </p:oleObj>
              </mc:Choice>
              <mc:Fallback>
                <p:oleObj name="文档" r:id="rId20" imgW="8882361" imgH="36640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28600" y="1782763"/>
                        <a:ext cx="8877300" cy="365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/>
          <p:cNvSpPr/>
          <p:nvPr/>
        </p:nvSpPr>
        <p:spPr>
          <a:xfrm>
            <a:off x="179512" y="604674"/>
            <a:ext cx="4572000" cy="12159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解释下列多义词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《廉颇蔺相如列传》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949208" y="1965771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依仗</a:t>
            </a:r>
            <a:endParaRPr lang="zh-CN" altLang="en-US" sz="2600" dirty="0"/>
          </a:p>
        </p:txBody>
      </p:sp>
      <p:sp>
        <p:nvSpPr>
          <p:cNvPr id="27" name="矩形 26"/>
          <p:cNvSpPr/>
          <p:nvPr/>
        </p:nvSpPr>
        <p:spPr>
          <a:xfrm>
            <a:off x="4644008" y="2465635"/>
            <a:ext cx="185499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 smtClean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使</a:t>
            </a:r>
            <a:r>
              <a:rPr lang="en-US" altLang="zh-CN" sz="2600" dirty="0">
                <a:solidFill>
                  <a:srgbClr val="E46C0A"/>
                </a:solidFill>
                <a:latin typeface="+mj-ea"/>
                <a:ea typeface="+mj-ea"/>
                <a:cs typeface="Times New Roman"/>
              </a:rPr>
              <a:t>……</a:t>
            </a:r>
            <a:r>
              <a:rPr lang="zh-CN" altLang="zh-CN" sz="2600" dirty="0" smtClean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承担</a:t>
            </a:r>
            <a:endParaRPr lang="zh-CN" altLang="en-US" sz="2600" dirty="0"/>
          </a:p>
        </p:txBody>
      </p:sp>
      <p:sp>
        <p:nvSpPr>
          <p:cNvPr id="28" name="矩形 27"/>
          <p:cNvSpPr/>
          <p:nvPr/>
        </p:nvSpPr>
        <p:spPr>
          <a:xfrm>
            <a:off x="5644500" y="2977311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违背</a:t>
            </a:r>
            <a:endParaRPr lang="zh-CN" altLang="en-US" sz="2600" dirty="0"/>
          </a:p>
        </p:txBody>
      </p:sp>
      <p:sp>
        <p:nvSpPr>
          <p:cNvPr id="29" name="矩形 28"/>
          <p:cNvSpPr/>
          <p:nvPr/>
        </p:nvSpPr>
        <p:spPr>
          <a:xfrm>
            <a:off x="4317876" y="3484994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 smtClean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辜负</a:t>
            </a:r>
            <a:endParaRPr lang="zh-CN" altLang="en-US" sz="2600" dirty="0"/>
          </a:p>
        </p:txBody>
      </p:sp>
      <p:sp>
        <p:nvSpPr>
          <p:cNvPr id="30" name="矩形 29"/>
          <p:cNvSpPr/>
          <p:nvPr/>
        </p:nvSpPr>
        <p:spPr>
          <a:xfrm>
            <a:off x="3977709" y="4004290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背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47709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657843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391320" y="80576"/>
            <a:ext cx="524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925578" y="81950"/>
            <a:ext cx="529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1464810" y="8332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2010118" y="84698"/>
            <a:ext cx="537941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2550469" y="86072"/>
            <a:ext cx="532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3094970" y="87446"/>
            <a:ext cx="5243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3629230" y="8882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4168462" y="9019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4706150" y="91568"/>
            <a:ext cx="537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2" action="ppaction://hlinksldjump"/>
          </p:cNvPr>
          <p:cNvSpPr txBox="1"/>
          <p:nvPr/>
        </p:nvSpPr>
        <p:spPr>
          <a:xfrm>
            <a:off x="5254239" y="92942"/>
            <a:ext cx="532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3" action="ppaction://hlinksldjump"/>
          </p:cNvPr>
          <p:cNvSpPr txBox="1"/>
          <p:nvPr/>
        </p:nvSpPr>
        <p:spPr>
          <a:xfrm>
            <a:off x="5789274" y="94316"/>
            <a:ext cx="543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4" action="ppaction://hlinksldjump"/>
          </p:cNvPr>
          <p:cNvSpPr txBox="1"/>
          <p:nvPr/>
        </p:nvSpPr>
        <p:spPr>
          <a:xfrm>
            <a:off x="6341512" y="88070"/>
            <a:ext cx="524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5" action="ppaction://hlinksldjump"/>
          </p:cNvPr>
          <p:cNvSpPr txBox="1"/>
          <p:nvPr/>
        </p:nvSpPr>
        <p:spPr>
          <a:xfrm>
            <a:off x="6880717" y="92998"/>
            <a:ext cx="526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6" action="ppaction://hlinksldjump"/>
          </p:cNvPr>
          <p:cNvSpPr txBox="1"/>
          <p:nvPr/>
        </p:nvSpPr>
        <p:spPr>
          <a:xfrm>
            <a:off x="7423376" y="90306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7" action="ppaction://hlinksldjump"/>
          </p:cNvPr>
          <p:cNvSpPr txBox="1"/>
          <p:nvPr/>
        </p:nvSpPr>
        <p:spPr>
          <a:xfrm>
            <a:off x="7958415" y="87614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8" action="ppaction://hlinksldjump"/>
          </p:cNvPr>
          <p:cNvSpPr txBox="1"/>
          <p:nvPr/>
        </p:nvSpPr>
        <p:spPr>
          <a:xfrm>
            <a:off x="8503720" y="84922"/>
            <a:ext cx="529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0796339"/>
              </p:ext>
            </p:extLst>
          </p:nvPr>
        </p:nvGraphicFramePr>
        <p:xfrm>
          <a:off x="252313" y="1825679"/>
          <a:ext cx="8877300" cy="140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6" name="文档" r:id="rId20" imgW="8882361" imgH="1457145" progId="Word.Document.12">
                  <p:embed/>
                </p:oleObj>
              </mc:Choice>
              <mc:Fallback>
                <p:oleObj name="文档" r:id="rId20" imgW="8882361" imgH="14571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52313" y="1825679"/>
                        <a:ext cx="8877300" cy="1401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矩形 22"/>
          <p:cNvSpPr/>
          <p:nvPr/>
        </p:nvSpPr>
        <p:spPr>
          <a:xfrm>
            <a:off x="20256" y="1128459"/>
            <a:ext cx="1851789" cy="6157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《苏武传》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036754" y="1856159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使者</a:t>
            </a:r>
            <a:endParaRPr lang="zh-CN" altLang="en-US" sz="2600" dirty="0"/>
          </a:p>
        </p:txBody>
      </p:sp>
      <p:sp>
        <p:nvSpPr>
          <p:cNvPr id="30" name="矩形 29"/>
          <p:cNvSpPr/>
          <p:nvPr/>
        </p:nvSpPr>
        <p:spPr>
          <a:xfrm>
            <a:off x="3354938" y="2356588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派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7332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568232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391320" y="80576"/>
            <a:ext cx="524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925578" y="81950"/>
            <a:ext cx="529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1464810" y="8332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2010118" y="84698"/>
            <a:ext cx="537941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2550469" y="86072"/>
            <a:ext cx="532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3094970" y="87446"/>
            <a:ext cx="5243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3629230" y="8882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4168462" y="9019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4706150" y="91568"/>
            <a:ext cx="537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2" action="ppaction://hlinksldjump"/>
          </p:cNvPr>
          <p:cNvSpPr txBox="1"/>
          <p:nvPr/>
        </p:nvSpPr>
        <p:spPr>
          <a:xfrm>
            <a:off x="5254239" y="92942"/>
            <a:ext cx="532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3" action="ppaction://hlinksldjump"/>
          </p:cNvPr>
          <p:cNvSpPr txBox="1"/>
          <p:nvPr/>
        </p:nvSpPr>
        <p:spPr>
          <a:xfrm>
            <a:off x="5789274" y="94316"/>
            <a:ext cx="543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4" action="ppaction://hlinksldjump"/>
          </p:cNvPr>
          <p:cNvSpPr txBox="1"/>
          <p:nvPr/>
        </p:nvSpPr>
        <p:spPr>
          <a:xfrm>
            <a:off x="6341512" y="88070"/>
            <a:ext cx="524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5" action="ppaction://hlinksldjump"/>
          </p:cNvPr>
          <p:cNvSpPr txBox="1"/>
          <p:nvPr/>
        </p:nvSpPr>
        <p:spPr>
          <a:xfrm>
            <a:off x="6880717" y="92998"/>
            <a:ext cx="526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6" action="ppaction://hlinksldjump"/>
          </p:cNvPr>
          <p:cNvSpPr txBox="1"/>
          <p:nvPr/>
        </p:nvSpPr>
        <p:spPr>
          <a:xfrm>
            <a:off x="7423376" y="90306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7" action="ppaction://hlinksldjump"/>
          </p:cNvPr>
          <p:cNvSpPr txBox="1"/>
          <p:nvPr/>
        </p:nvSpPr>
        <p:spPr>
          <a:xfrm>
            <a:off x="7958415" y="87614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8" action="ppaction://hlinksldjump"/>
          </p:cNvPr>
          <p:cNvSpPr txBox="1"/>
          <p:nvPr/>
        </p:nvSpPr>
        <p:spPr>
          <a:xfrm>
            <a:off x="8503720" y="84922"/>
            <a:ext cx="529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7899456"/>
              </p:ext>
            </p:extLst>
          </p:nvPr>
        </p:nvGraphicFramePr>
        <p:xfrm>
          <a:off x="267335" y="995194"/>
          <a:ext cx="8602663" cy="467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2" name="文档" r:id="rId19" imgW="8609728" imgH="4669407" progId="Word.Document.12">
                  <p:embed/>
                </p:oleObj>
              </mc:Choice>
              <mc:Fallback>
                <p:oleObj name="文档" r:id="rId19" imgW="8609728" imgH="46694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67335" y="995194"/>
                        <a:ext cx="8602663" cy="467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/>
          <p:cNvSpPr/>
          <p:nvPr/>
        </p:nvSpPr>
        <p:spPr>
          <a:xfrm>
            <a:off x="2214404" y="2613278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证明</a:t>
            </a:r>
            <a:endParaRPr lang="zh-CN" altLang="en-US" sz="2400" dirty="0"/>
          </a:p>
        </p:txBody>
      </p:sp>
      <p:sp>
        <p:nvSpPr>
          <p:cNvPr id="28" name="矩形 27"/>
          <p:cNvSpPr/>
          <p:nvPr/>
        </p:nvSpPr>
        <p:spPr>
          <a:xfrm>
            <a:off x="4636388" y="3095337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征收</a:t>
            </a:r>
            <a:endParaRPr lang="zh-CN" altLang="en-US" sz="2400" dirty="0"/>
          </a:p>
        </p:txBody>
      </p:sp>
      <p:sp>
        <p:nvSpPr>
          <p:cNvPr id="29" name="矩形 28"/>
          <p:cNvSpPr/>
          <p:nvPr/>
        </p:nvSpPr>
        <p:spPr>
          <a:xfrm>
            <a:off x="3131840" y="3568913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征召</a:t>
            </a:r>
            <a:endParaRPr lang="zh-CN" altLang="en-US" sz="2400" dirty="0"/>
          </a:p>
        </p:txBody>
      </p:sp>
      <p:sp>
        <p:nvSpPr>
          <p:cNvPr id="30" name="矩形 29"/>
          <p:cNvSpPr/>
          <p:nvPr/>
        </p:nvSpPr>
        <p:spPr>
          <a:xfrm>
            <a:off x="3131840" y="4042390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征讨</a:t>
            </a:r>
            <a:endParaRPr lang="zh-CN" altLang="en-US" sz="2400" dirty="0"/>
          </a:p>
        </p:txBody>
      </p:sp>
      <p:sp>
        <p:nvSpPr>
          <p:cNvPr id="27" name="矩形 26"/>
          <p:cNvSpPr/>
          <p:nvPr/>
        </p:nvSpPr>
        <p:spPr>
          <a:xfrm>
            <a:off x="73596" y="613157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latin typeface="Times New Roman"/>
                <a:ea typeface="华文细黑"/>
                <a:cs typeface="Times New Roman"/>
              </a:rPr>
              <a:t>《张衡传》</a:t>
            </a:r>
            <a:endParaRPr lang="zh-CN" altLang="en-US" sz="2400" dirty="0"/>
          </a:p>
        </p:txBody>
      </p:sp>
      <p:sp>
        <p:nvSpPr>
          <p:cNvPr id="31" name="矩形 30"/>
          <p:cNvSpPr/>
          <p:nvPr/>
        </p:nvSpPr>
        <p:spPr>
          <a:xfrm>
            <a:off x="3749432" y="1204461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应验</a:t>
            </a:r>
            <a:endParaRPr lang="zh-CN" altLang="en-US" sz="2400" dirty="0"/>
          </a:p>
        </p:txBody>
      </p:sp>
      <p:sp>
        <p:nvSpPr>
          <p:cNvPr id="32" name="矩形 31"/>
          <p:cNvSpPr/>
          <p:nvPr/>
        </p:nvSpPr>
        <p:spPr>
          <a:xfrm>
            <a:off x="4329688" y="1670417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表现</a:t>
            </a:r>
            <a:endParaRPr lang="zh-CN" altLang="en-US" sz="2400" dirty="0"/>
          </a:p>
        </p:txBody>
      </p:sp>
      <p:sp>
        <p:nvSpPr>
          <p:cNvPr id="33" name="矩形 32"/>
          <p:cNvSpPr/>
          <p:nvPr/>
        </p:nvSpPr>
        <p:spPr>
          <a:xfrm>
            <a:off x="4333116" y="2142817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出征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7567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287095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391320" y="80576"/>
            <a:ext cx="524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925578" y="81950"/>
            <a:ext cx="529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1464810" y="8332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2010118" y="84698"/>
            <a:ext cx="537941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2550469" y="86072"/>
            <a:ext cx="532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3094970" y="87446"/>
            <a:ext cx="5243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3629230" y="8882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4168462" y="9019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4706150" y="91568"/>
            <a:ext cx="537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2" action="ppaction://hlinksldjump"/>
          </p:cNvPr>
          <p:cNvSpPr txBox="1"/>
          <p:nvPr/>
        </p:nvSpPr>
        <p:spPr>
          <a:xfrm>
            <a:off x="5254239" y="92942"/>
            <a:ext cx="532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3" action="ppaction://hlinksldjump"/>
          </p:cNvPr>
          <p:cNvSpPr txBox="1"/>
          <p:nvPr/>
        </p:nvSpPr>
        <p:spPr>
          <a:xfrm>
            <a:off x="5789274" y="94316"/>
            <a:ext cx="543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4" action="ppaction://hlinksldjump"/>
          </p:cNvPr>
          <p:cNvSpPr txBox="1"/>
          <p:nvPr/>
        </p:nvSpPr>
        <p:spPr>
          <a:xfrm>
            <a:off x="6341512" y="88070"/>
            <a:ext cx="524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5" action="ppaction://hlinksldjump"/>
          </p:cNvPr>
          <p:cNvSpPr txBox="1"/>
          <p:nvPr/>
        </p:nvSpPr>
        <p:spPr>
          <a:xfrm>
            <a:off x="6880717" y="92998"/>
            <a:ext cx="526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6" action="ppaction://hlinksldjump"/>
          </p:cNvPr>
          <p:cNvSpPr txBox="1"/>
          <p:nvPr/>
        </p:nvSpPr>
        <p:spPr>
          <a:xfrm>
            <a:off x="7423376" y="90306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7" action="ppaction://hlinksldjump"/>
          </p:cNvPr>
          <p:cNvSpPr txBox="1"/>
          <p:nvPr/>
        </p:nvSpPr>
        <p:spPr>
          <a:xfrm>
            <a:off x="7958415" y="87614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8" action="ppaction://hlinksldjump"/>
          </p:cNvPr>
          <p:cNvSpPr txBox="1"/>
          <p:nvPr/>
        </p:nvSpPr>
        <p:spPr>
          <a:xfrm>
            <a:off x="8503720" y="84922"/>
            <a:ext cx="529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3891492"/>
              </p:ext>
            </p:extLst>
          </p:nvPr>
        </p:nvGraphicFramePr>
        <p:xfrm>
          <a:off x="350838" y="843558"/>
          <a:ext cx="8243887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" name="文档" r:id="rId20" imgW="8243363" imgH="3814329" progId="Word.Document.12">
                  <p:embed/>
                </p:oleObj>
              </mc:Choice>
              <mc:Fallback>
                <p:oleObj name="文档" r:id="rId20" imgW="8243363" imgH="3814329" progId="Word.Document.12">
                  <p:embed/>
                  <p:pic>
                    <p:nvPicPr>
                      <p:cNvPr id="0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38" y="843558"/>
                        <a:ext cx="8243887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矩形 22"/>
          <p:cNvSpPr/>
          <p:nvPr/>
        </p:nvSpPr>
        <p:spPr>
          <a:xfrm>
            <a:off x="2123728" y="1025674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学习</a:t>
            </a:r>
            <a:endParaRPr lang="zh-CN" altLang="en-US" sz="2600" dirty="0"/>
          </a:p>
        </p:txBody>
      </p:sp>
      <p:sp>
        <p:nvSpPr>
          <p:cNvPr id="26" name="矩形 25"/>
          <p:cNvSpPr/>
          <p:nvPr/>
        </p:nvSpPr>
        <p:spPr>
          <a:xfrm>
            <a:off x="3144421" y="1518483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宫殿</a:t>
            </a:r>
            <a:endParaRPr lang="zh-CN" altLang="en-US" sz="2600" dirty="0"/>
          </a:p>
        </p:txBody>
      </p:sp>
      <p:sp>
        <p:nvSpPr>
          <p:cNvPr id="27" name="矩形 26"/>
          <p:cNvSpPr/>
          <p:nvPr/>
        </p:nvSpPr>
        <p:spPr>
          <a:xfrm>
            <a:off x="4152533" y="2045399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景象</a:t>
            </a:r>
            <a:endParaRPr lang="zh-CN" altLang="en-US" sz="2600" dirty="0"/>
          </a:p>
        </p:txBody>
      </p:sp>
      <p:sp>
        <p:nvSpPr>
          <p:cNvPr id="28" name="矩形 27"/>
          <p:cNvSpPr/>
          <p:nvPr/>
        </p:nvSpPr>
        <p:spPr>
          <a:xfrm>
            <a:off x="3442732" y="2552883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道观</a:t>
            </a:r>
            <a:endParaRPr lang="zh-CN" altLang="en-US" sz="2600" dirty="0"/>
          </a:p>
        </p:txBody>
      </p:sp>
      <p:sp>
        <p:nvSpPr>
          <p:cNvPr id="29" name="矩形 28"/>
          <p:cNvSpPr/>
          <p:nvPr/>
        </p:nvSpPr>
        <p:spPr>
          <a:xfrm>
            <a:off x="2462441" y="3072179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观察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83215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27" grpId="0"/>
      <p:bldP spid="28" grpId="0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514535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1320" y="80576"/>
            <a:ext cx="524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4121" y="684302"/>
            <a:ext cx="8647507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指出下列加点词语的活用类型并释义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《廉颇蔺相如列传》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赵王于是遂遣相如奉璧西入秦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间至赵矣：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卒廷见相如：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肉袒负荆：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925578" y="81950"/>
            <a:ext cx="529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464810" y="8332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2010118" y="84698"/>
            <a:ext cx="537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2550469" y="86072"/>
            <a:ext cx="53261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3094970" y="87446"/>
            <a:ext cx="5243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3629230" y="8882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4168462" y="9019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0" action="ppaction://hlinksldjump"/>
          </p:cNvPr>
          <p:cNvSpPr txBox="1"/>
          <p:nvPr/>
        </p:nvSpPr>
        <p:spPr>
          <a:xfrm>
            <a:off x="4706150" y="91568"/>
            <a:ext cx="537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1" action="ppaction://hlinksldjump"/>
          </p:cNvPr>
          <p:cNvSpPr txBox="1"/>
          <p:nvPr/>
        </p:nvSpPr>
        <p:spPr>
          <a:xfrm>
            <a:off x="5254239" y="92942"/>
            <a:ext cx="532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5789274" y="94316"/>
            <a:ext cx="543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3" action="ppaction://hlinksldjump"/>
          </p:cNvPr>
          <p:cNvSpPr txBox="1"/>
          <p:nvPr/>
        </p:nvSpPr>
        <p:spPr>
          <a:xfrm>
            <a:off x="6341512" y="88070"/>
            <a:ext cx="524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6880717" y="92998"/>
            <a:ext cx="526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5" action="ppaction://hlinksldjump"/>
          </p:cNvPr>
          <p:cNvSpPr txBox="1"/>
          <p:nvPr/>
        </p:nvSpPr>
        <p:spPr>
          <a:xfrm>
            <a:off x="7423376" y="90306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958415" y="87614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7" action="ppaction://hlinksldjump"/>
          </p:cNvPr>
          <p:cNvSpPr txBox="1"/>
          <p:nvPr/>
        </p:nvSpPr>
        <p:spPr>
          <a:xfrm>
            <a:off x="8503720" y="84922"/>
            <a:ext cx="529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242932" y="1981011"/>
            <a:ext cx="31854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名词作状语，向西。</a:t>
            </a:r>
            <a:endParaRPr lang="zh-CN" altLang="en-US" sz="2600" dirty="0"/>
          </a:p>
        </p:txBody>
      </p:sp>
      <p:sp>
        <p:nvSpPr>
          <p:cNvPr id="24" name="矩形 23"/>
          <p:cNvSpPr/>
          <p:nvPr/>
        </p:nvSpPr>
        <p:spPr>
          <a:xfrm>
            <a:off x="2301652" y="2568123"/>
            <a:ext cx="351891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名词作状语，从小路。</a:t>
            </a:r>
            <a:endParaRPr lang="zh-CN" altLang="en-US" sz="2600" dirty="0"/>
          </a:p>
        </p:txBody>
      </p:sp>
      <p:sp>
        <p:nvSpPr>
          <p:cNvPr id="25" name="矩形 24"/>
          <p:cNvSpPr/>
          <p:nvPr/>
        </p:nvSpPr>
        <p:spPr>
          <a:xfrm>
            <a:off x="2620053" y="3159427"/>
            <a:ext cx="394531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名词作状语，在朝廷上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en-US" sz="2600" dirty="0"/>
          </a:p>
        </p:txBody>
      </p:sp>
      <p:sp>
        <p:nvSpPr>
          <p:cNvPr id="26" name="矩形 25"/>
          <p:cNvSpPr/>
          <p:nvPr/>
        </p:nvSpPr>
        <p:spPr>
          <a:xfrm>
            <a:off x="2298224" y="3758351"/>
            <a:ext cx="585288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名词作状语，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肉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作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袒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的状语。</a:t>
            </a:r>
            <a:endParaRPr lang="zh-CN" altLang="en-US" sz="2600" dirty="0"/>
          </a:p>
        </p:txBody>
      </p:sp>
      <p:sp>
        <p:nvSpPr>
          <p:cNvPr id="27" name="矩形 26"/>
          <p:cNvSpPr/>
          <p:nvPr/>
        </p:nvSpPr>
        <p:spPr>
          <a:xfrm>
            <a:off x="4049947" y="2082934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28" name="矩形 27"/>
          <p:cNvSpPr/>
          <p:nvPr/>
        </p:nvSpPr>
        <p:spPr>
          <a:xfrm>
            <a:off x="755576" y="2697499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29" name="矩形 28"/>
          <p:cNvSpPr/>
          <p:nvPr/>
        </p:nvSpPr>
        <p:spPr>
          <a:xfrm>
            <a:off x="1097619" y="3268970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0" name="矩形 29"/>
          <p:cNvSpPr/>
          <p:nvPr/>
        </p:nvSpPr>
        <p:spPr>
          <a:xfrm>
            <a:off x="770816" y="3869059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</p:spTree>
    <p:extLst>
      <p:ext uri="{BB962C8B-B14F-4D97-AF65-F5344CB8AC3E}">
        <p14:creationId xmlns:p14="http://schemas.microsoft.com/office/powerpoint/2010/main" val="252030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417670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91320" y="80576"/>
            <a:ext cx="52487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9361" y="563146"/>
            <a:ext cx="8647507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一、理解常见文言实词在文中的含义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指出下列通假字的本字，并解释其义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《廉颇蔺相如列传》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臣愿奉璧往使　　　　　　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	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召有司案图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	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唯大王与群臣孰计议之　　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	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latin typeface="Times New Roman"/>
                <a:ea typeface="华文细黑"/>
              </a:rPr>
              <a:t>(4)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拜送书于庭　　　　　　　</a:t>
            </a: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	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600" dirty="0">
                <a:latin typeface="Times New Roman"/>
                <a:ea typeface="华文细黑"/>
              </a:rPr>
              <a:t>______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dirty="0" smtClean="0">
                <a:latin typeface="Times New Roman"/>
                <a:ea typeface="华文细黑"/>
              </a:rPr>
              <a:t>__________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37" name="TextBox 36">
            <a:hlinkClick r:id="rId3" action="ppaction://hlinksldjump"/>
          </p:cNvPr>
          <p:cNvSpPr txBox="1"/>
          <p:nvPr/>
        </p:nvSpPr>
        <p:spPr>
          <a:xfrm>
            <a:off x="925578" y="81950"/>
            <a:ext cx="529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4" action="ppaction://hlinksldjump"/>
          </p:cNvPr>
          <p:cNvSpPr txBox="1"/>
          <p:nvPr/>
        </p:nvSpPr>
        <p:spPr>
          <a:xfrm>
            <a:off x="1464810" y="8332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5" action="ppaction://hlinksldjump"/>
          </p:cNvPr>
          <p:cNvSpPr txBox="1"/>
          <p:nvPr/>
        </p:nvSpPr>
        <p:spPr>
          <a:xfrm>
            <a:off x="2010118" y="84698"/>
            <a:ext cx="537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6" action="ppaction://hlinksldjump"/>
          </p:cNvPr>
          <p:cNvSpPr txBox="1"/>
          <p:nvPr/>
        </p:nvSpPr>
        <p:spPr>
          <a:xfrm>
            <a:off x="2550469" y="86072"/>
            <a:ext cx="532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7" action="ppaction://hlinksldjump"/>
          </p:cNvPr>
          <p:cNvSpPr txBox="1"/>
          <p:nvPr/>
        </p:nvSpPr>
        <p:spPr>
          <a:xfrm>
            <a:off x="3094970" y="87446"/>
            <a:ext cx="5243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8" action="ppaction://hlinksldjump"/>
          </p:cNvPr>
          <p:cNvSpPr txBox="1"/>
          <p:nvPr/>
        </p:nvSpPr>
        <p:spPr>
          <a:xfrm>
            <a:off x="3629230" y="8882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9" action="ppaction://hlinksldjump"/>
          </p:cNvPr>
          <p:cNvSpPr txBox="1"/>
          <p:nvPr/>
        </p:nvSpPr>
        <p:spPr>
          <a:xfrm>
            <a:off x="4168462" y="9019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10" action="ppaction://hlinksldjump"/>
          </p:cNvPr>
          <p:cNvSpPr txBox="1"/>
          <p:nvPr/>
        </p:nvSpPr>
        <p:spPr>
          <a:xfrm>
            <a:off x="4706150" y="91568"/>
            <a:ext cx="537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hlinkClick r:id="rId11" action="ppaction://hlinksldjump"/>
          </p:cNvPr>
          <p:cNvSpPr txBox="1"/>
          <p:nvPr/>
        </p:nvSpPr>
        <p:spPr>
          <a:xfrm>
            <a:off x="5254239" y="92942"/>
            <a:ext cx="532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>
            <a:hlinkClick r:id="rId12" action="ppaction://hlinksldjump"/>
          </p:cNvPr>
          <p:cNvSpPr txBox="1"/>
          <p:nvPr/>
        </p:nvSpPr>
        <p:spPr>
          <a:xfrm>
            <a:off x="5789274" y="94316"/>
            <a:ext cx="543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>
            <a:hlinkClick r:id="rId13" action="ppaction://hlinksldjump"/>
          </p:cNvPr>
          <p:cNvSpPr txBox="1"/>
          <p:nvPr/>
        </p:nvSpPr>
        <p:spPr>
          <a:xfrm>
            <a:off x="6341512" y="88070"/>
            <a:ext cx="524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>
            <a:hlinkClick r:id="rId14" action="ppaction://hlinksldjump"/>
          </p:cNvPr>
          <p:cNvSpPr txBox="1"/>
          <p:nvPr/>
        </p:nvSpPr>
        <p:spPr>
          <a:xfrm>
            <a:off x="6880717" y="92998"/>
            <a:ext cx="526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>
            <a:hlinkClick r:id="rId15" action="ppaction://hlinksldjump"/>
          </p:cNvPr>
          <p:cNvSpPr txBox="1"/>
          <p:nvPr/>
        </p:nvSpPr>
        <p:spPr>
          <a:xfrm>
            <a:off x="7423376" y="90306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>
            <a:hlinkClick r:id="rId16" action="ppaction://hlinksldjump"/>
          </p:cNvPr>
          <p:cNvSpPr txBox="1"/>
          <p:nvPr/>
        </p:nvSpPr>
        <p:spPr>
          <a:xfrm>
            <a:off x="7958415" y="87614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>
            <a:hlinkClick r:id="rId17" action="ppaction://hlinksldjump"/>
          </p:cNvPr>
          <p:cNvSpPr txBox="1"/>
          <p:nvPr/>
        </p:nvSpPr>
        <p:spPr>
          <a:xfrm>
            <a:off x="8503720" y="84922"/>
            <a:ext cx="529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12452" y="2324785"/>
            <a:ext cx="3435012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捧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　双手捧着　</a:t>
            </a:r>
            <a:endParaRPr lang="en-US" altLang="zh-CN" sz="2600" dirty="0" smtClean="0">
              <a:solidFill>
                <a:srgbClr val="E46C0A"/>
              </a:solidFill>
              <a:latin typeface="Times New Roman"/>
              <a:ea typeface="华文细黑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按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　审察、查看　</a:t>
            </a:r>
            <a:endParaRPr lang="en-US" altLang="zh-CN" sz="2600" dirty="0" smtClean="0">
              <a:solidFill>
                <a:srgbClr val="E46C0A"/>
              </a:solidFill>
              <a:latin typeface="Times New Roman"/>
              <a:ea typeface="华文细黑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熟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　仔细　</a:t>
            </a:r>
            <a:endParaRPr lang="en-US" altLang="zh-CN" sz="2600" dirty="0" smtClean="0">
              <a:solidFill>
                <a:srgbClr val="E46C0A"/>
              </a:solidFill>
              <a:latin typeface="Times New Roman"/>
              <a:ea typeface="华文细黑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廷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　朝廷　</a:t>
            </a:r>
            <a:endParaRPr lang="zh-CN" altLang="en-US" sz="2600" dirty="0"/>
          </a:p>
        </p:txBody>
      </p:sp>
      <p:sp>
        <p:nvSpPr>
          <p:cNvPr id="58" name="矩形 57"/>
          <p:cNvSpPr/>
          <p:nvPr/>
        </p:nvSpPr>
        <p:spPr>
          <a:xfrm>
            <a:off x="1437556" y="2564130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59" name="矩形 58"/>
          <p:cNvSpPr/>
          <p:nvPr/>
        </p:nvSpPr>
        <p:spPr>
          <a:xfrm>
            <a:off x="1771979" y="3167647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60" name="矩形 59"/>
          <p:cNvSpPr/>
          <p:nvPr/>
        </p:nvSpPr>
        <p:spPr>
          <a:xfrm>
            <a:off x="2757231" y="3755924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61" name="矩形 60"/>
          <p:cNvSpPr/>
          <p:nvPr/>
        </p:nvSpPr>
        <p:spPr>
          <a:xfrm>
            <a:off x="2113351" y="4344201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</p:spTree>
    <p:extLst>
      <p:ext uri="{BB962C8B-B14F-4D97-AF65-F5344CB8AC3E}">
        <p14:creationId xmlns:p14="http://schemas.microsoft.com/office/powerpoint/2010/main" val="204105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883191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1320" y="80576"/>
            <a:ext cx="524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6501" y="691922"/>
            <a:ext cx="8647507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相如视秦王无意偿赵城，乃前曰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(6)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怒发上冲冠：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臣乃敢上璧：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(8)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舍相如广成传：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latin typeface="Times New Roman"/>
                <a:ea typeface="华文细黑"/>
              </a:rPr>
              <a:t>(9)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乃使其从者衣褐，怀其璧：</a:t>
            </a:r>
            <a:r>
              <a:rPr lang="en-US" altLang="zh-CN" sz="2600" dirty="0" smtClean="0">
                <a:latin typeface="Times New Roman"/>
                <a:ea typeface="华文细黑"/>
              </a:rPr>
              <a:t>________________________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latin typeface="Times New Roman"/>
                <a:ea typeface="华文细黑"/>
              </a:rPr>
              <a:t>(10)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赵王鼓瑟：</a:t>
            </a:r>
            <a:r>
              <a:rPr lang="en-US" altLang="zh-CN" sz="2600" dirty="0">
                <a:latin typeface="Times New Roman"/>
                <a:ea typeface="华文细黑"/>
              </a:rPr>
              <a:t>_____________________________________</a:t>
            </a:r>
            <a:endParaRPr lang="en-US" altLang="zh-CN" sz="2600" dirty="0" smtClean="0">
              <a:latin typeface="Times New Roman"/>
              <a:ea typeface="华文细黑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925578" y="81950"/>
            <a:ext cx="529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464810" y="8332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2010118" y="84698"/>
            <a:ext cx="537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2550469" y="86072"/>
            <a:ext cx="53261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3094970" y="87446"/>
            <a:ext cx="5243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3629230" y="8882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4168462" y="9019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0" action="ppaction://hlinksldjump"/>
          </p:cNvPr>
          <p:cNvSpPr txBox="1"/>
          <p:nvPr/>
        </p:nvSpPr>
        <p:spPr>
          <a:xfrm>
            <a:off x="4706150" y="91568"/>
            <a:ext cx="537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1" action="ppaction://hlinksldjump"/>
          </p:cNvPr>
          <p:cNvSpPr txBox="1"/>
          <p:nvPr/>
        </p:nvSpPr>
        <p:spPr>
          <a:xfrm>
            <a:off x="5254239" y="92942"/>
            <a:ext cx="532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5789274" y="94316"/>
            <a:ext cx="543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3" action="ppaction://hlinksldjump"/>
          </p:cNvPr>
          <p:cNvSpPr txBox="1"/>
          <p:nvPr/>
        </p:nvSpPr>
        <p:spPr>
          <a:xfrm>
            <a:off x="6341512" y="88070"/>
            <a:ext cx="524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6880717" y="92998"/>
            <a:ext cx="526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5" action="ppaction://hlinksldjump"/>
          </p:cNvPr>
          <p:cNvSpPr txBox="1"/>
          <p:nvPr/>
        </p:nvSpPr>
        <p:spPr>
          <a:xfrm>
            <a:off x="7423376" y="90306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958415" y="87614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7" action="ppaction://hlinksldjump"/>
          </p:cNvPr>
          <p:cNvSpPr txBox="1"/>
          <p:nvPr/>
        </p:nvSpPr>
        <p:spPr>
          <a:xfrm>
            <a:off x="8503720" y="84922"/>
            <a:ext cx="529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534392" y="802030"/>
            <a:ext cx="31854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名词作动词，上前。</a:t>
            </a:r>
            <a:endParaRPr lang="zh-CN" altLang="en-US" sz="2600" dirty="0"/>
          </a:p>
        </p:txBody>
      </p:sp>
      <p:sp>
        <p:nvSpPr>
          <p:cNvPr id="24" name="矩形 23"/>
          <p:cNvSpPr/>
          <p:nvPr/>
        </p:nvSpPr>
        <p:spPr>
          <a:xfrm>
            <a:off x="2603247" y="1396762"/>
            <a:ext cx="418576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名词作动词，向上、竖起。</a:t>
            </a:r>
            <a:endParaRPr lang="zh-CN" altLang="en-US" sz="2600" dirty="0"/>
          </a:p>
        </p:txBody>
      </p:sp>
      <p:sp>
        <p:nvSpPr>
          <p:cNvPr id="25" name="矩形 24"/>
          <p:cNvSpPr/>
          <p:nvPr/>
        </p:nvSpPr>
        <p:spPr>
          <a:xfrm>
            <a:off x="2620164" y="1981011"/>
            <a:ext cx="31854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名词作动词，献上。</a:t>
            </a:r>
            <a:endParaRPr lang="zh-CN" altLang="en-US" sz="2600" dirty="0"/>
          </a:p>
        </p:txBody>
      </p:sp>
      <p:sp>
        <p:nvSpPr>
          <p:cNvPr id="26" name="矩形 25"/>
          <p:cNvSpPr/>
          <p:nvPr/>
        </p:nvSpPr>
        <p:spPr>
          <a:xfrm>
            <a:off x="2951911" y="2572315"/>
            <a:ext cx="385233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名词作动词，安置住宿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en-US" sz="2600" dirty="0"/>
          </a:p>
        </p:txBody>
      </p:sp>
      <p:sp>
        <p:nvSpPr>
          <p:cNvPr id="27" name="矩形 26"/>
          <p:cNvSpPr/>
          <p:nvPr/>
        </p:nvSpPr>
        <p:spPr>
          <a:xfrm>
            <a:off x="4564380" y="3167047"/>
            <a:ext cx="451918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名词作动词，穿，怀里藏着。</a:t>
            </a:r>
            <a:endParaRPr lang="zh-CN" altLang="en-US" sz="2600" dirty="0"/>
          </a:p>
        </p:txBody>
      </p:sp>
      <p:sp>
        <p:nvSpPr>
          <p:cNvPr id="28" name="矩形 27"/>
          <p:cNvSpPr/>
          <p:nvPr/>
        </p:nvSpPr>
        <p:spPr>
          <a:xfrm>
            <a:off x="2457480" y="3769399"/>
            <a:ext cx="285206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名词作动词，弹。</a:t>
            </a:r>
            <a:endParaRPr lang="zh-CN" altLang="en-US" sz="2600" dirty="0"/>
          </a:p>
        </p:txBody>
      </p:sp>
      <p:sp>
        <p:nvSpPr>
          <p:cNvPr id="29" name="矩形 28"/>
          <p:cNvSpPr/>
          <p:nvPr/>
        </p:nvSpPr>
        <p:spPr>
          <a:xfrm>
            <a:off x="4709067" y="915566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0" name="矩形 29"/>
          <p:cNvSpPr/>
          <p:nvPr/>
        </p:nvSpPr>
        <p:spPr>
          <a:xfrm>
            <a:off x="1434128" y="1492795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1" name="矩形 30"/>
          <p:cNvSpPr/>
          <p:nvPr/>
        </p:nvSpPr>
        <p:spPr>
          <a:xfrm>
            <a:off x="1753311" y="2090554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2" name="矩形 31"/>
          <p:cNvSpPr/>
          <p:nvPr/>
        </p:nvSpPr>
        <p:spPr>
          <a:xfrm>
            <a:off x="770816" y="2695933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3" name="矩形 32"/>
          <p:cNvSpPr/>
          <p:nvPr/>
        </p:nvSpPr>
        <p:spPr>
          <a:xfrm>
            <a:off x="2412431" y="3268970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4" name="矩形 33"/>
          <p:cNvSpPr/>
          <p:nvPr/>
        </p:nvSpPr>
        <p:spPr>
          <a:xfrm>
            <a:off x="3378344" y="3281183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5" name="矩形 34"/>
          <p:cNvSpPr/>
          <p:nvPr/>
        </p:nvSpPr>
        <p:spPr>
          <a:xfrm>
            <a:off x="1578144" y="3872487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</p:spTree>
    <p:extLst>
      <p:ext uri="{BB962C8B-B14F-4D97-AF65-F5344CB8AC3E}">
        <p14:creationId xmlns:p14="http://schemas.microsoft.com/office/powerpoint/2010/main" val="154799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240532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1320" y="80576"/>
            <a:ext cx="524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578386"/>
            <a:ext cx="8647507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赵王窃闻秦王善为秦声：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左右欲刃相如：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宁许以负秦曲：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大王必欲急臣：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(15)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且庸人尚羞之：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latin typeface="Times New Roman"/>
                <a:ea typeface="华文细黑"/>
              </a:rPr>
              <a:t>(16)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以先国家之急而后私仇也：</a:t>
            </a:r>
            <a:r>
              <a:rPr lang="en-US" altLang="zh-CN" sz="2600" dirty="0" smtClean="0">
                <a:latin typeface="Times New Roman"/>
                <a:ea typeface="华文细黑"/>
              </a:rPr>
              <a:t>_______________________</a:t>
            </a:r>
          </a:p>
          <a:p>
            <a:pPr>
              <a:lnSpc>
                <a:spcPct val="150000"/>
              </a:lnSpc>
            </a:pPr>
            <a:r>
              <a:rPr lang="en-US" altLang="zh-CN" sz="2600" kern="100" dirty="0" smtClean="0">
                <a:effectLst/>
                <a:latin typeface="Times New Roman"/>
                <a:ea typeface="华文细黑"/>
                <a:cs typeface="Courier New"/>
              </a:rPr>
              <a:t>__________________________________________________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925578" y="81950"/>
            <a:ext cx="529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464810" y="8332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2010118" y="84698"/>
            <a:ext cx="537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2550469" y="86072"/>
            <a:ext cx="53261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3094970" y="87446"/>
            <a:ext cx="5243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3629230" y="8882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4168462" y="9019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0" action="ppaction://hlinksldjump"/>
          </p:cNvPr>
          <p:cNvSpPr txBox="1"/>
          <p:nvPr/>
        </p:nvSpPr>
        <p:spPr>
          <a:xfrm>
            <a:off x="4706150" y="91568"/>
            <a:ext cx="537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1" action="ppaction://hlinksldjump"/>
          </p:cNvPr>
          <p:cNvSpPr txBox="1"/>
          <p:nvPr/>
        </p:nvSpPr>
        <p:spPr>
          <a:xfrm>
            <a:off x="5254239" y="92942"/>
            <a:ext cx="532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5789274" y="94316"/>
            <a:ext cx="543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3" action="ppaction://hlinksldjump"/>
          </p:cNvPr>
          <p:cNvSpPr txBox="1"/>
          <p:nvPr/>
        </p:nvSpPr>
        <p:spPr>
          <a:xfrm>
            <a:off x="6341512" y="88070"/>
            <a:ext cx="524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6880717" y="92998"/>
            <a:ext cx="526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5" action="ppaction://hlinksldjump"/>
          </p:cNvPr>
          <p:cNvSpPr txBox="1"/>
          <p:nvPr/>
        </p:nvSpPr>
        <p:spPr>
          <a:xfrm>
            <a:off x="7423376" y="90306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958415" y="87614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7" action="ppaction://hlinksldjump"/>
          </p:cNvPr>
          <p:cNvSpPr txBox="1"/>
          <p:nvPr/>
        </p:nvSpPr>
        <p:spPr>
          <a:xfrm>
            <a:off x="8503720" y="84922"/>
            <a:ext cx="529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386456" y="671587"/>
            <a:ext cx="451918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形容词作动词，擅长，善于。</a:t>
            </a:r>
            <a:endParaRPr lang="zh-CN" altLang="en-US" sz="2600" dirty="0"/>
          </a:p>
        </p:txBody>
      </p:sp>
      <p:sp>
        <p:nvSpPr>
          <p:cNvPr id="24" name="矩形 23"/>
          <p:cNvSpPr/>
          <p:nvPr/>
        </p:nvSpPr>
        <p:spPr>
          <a:xfrm>
            <a:off x="3069312" y="1289744"/>
            <a:ext cx="351891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名词作动词，用刀杀。</a:t>
            </a:r>
            <a:endParaRPr lang="zh-CN" altLang="en-US" sz="2600" dirty="0"/>
          </a:p>
        </p:txBody>
      </p:sp>
      <p:sp>
        <p:nvSpPr>
          <p:cNvPr id="25" name="矩形 24"/>
          <p:cNvSpPr/>
          <p:nvPr/>
        </p:nvSpPr>
        <p:spPr>
          <a:xfrm>
            <a:off x="3111386" y="1884476"/>
            <a:ext cx="48526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动词的使动用法，使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承担。</a:t>
            </a:r>
            <a:endParaRPr lang="zh-CN" altLang="en-US" sz="2600" dirty="0"/>
          </a:p>
        </p:txBody>
      </p:sp>
      <p:sp>
        <p:nvSpPr>
          <p:cNvPr id="26" name="矩形 25"/>
          <p:cNvSpPr/>
          <p:nvPr/>
        </p:nvSpPr>
        <p:spPr>
          <a:xfrm>
            <a:off x="3116600" y="2472352"/>
            <a:ext cx="351891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形容词作动词，逼迫。</a:t>
            </a:r>
            <a:endParaRPr lang="zh-CN" altLang="en-US" sz="2600" dirty="0"/>
          </a:p>
        </p:txBody>
      </p:sp>
      <p:sp>
        <p:nvSpPr>
          <p:cNvPr id="27" name="矩形 26"/>
          <p:cNvSpPr/>
          <p:nvPr/>
        </p:nvSpPr>
        <p:spPr>
          <a:xfrm>
            <a:off x="3093740" y="3059464"/>
            <a:ext cx="518603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形容词的意动用法，以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为羞。</a:t>
            </a:r>
            <a:endParaRPr lang="zh-CN" altLang="en-US" sz="2600" dirty="0"/>
          </a:p>
        </p:txBody>
      </p:sp>
      <p:sp>
        <p:nvSpPr>
          <p:cNvPr id="28" name="矩形 27"/>
          <p:cNvSpPr/>
          <p:nvPr/>
        </p:nvSpPr>
        <p:spPr>
          <a:xfrm>
            <a:off x="4726805" y="3661816"/>
            <a:ext cx="418576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形容词的意动用法，以</a:t>
            </a:r>
            <a:r>
              <a:rPr lang="en-US" altLang="zh-CN" sz="26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……</a:t>
            </a:r>
            <a:endParaRPr lang="zh-CN" altLang="en-US" sz="2600" dirty="0"/>
          </a:p>
        </p:txBody>
      </p:sp>
      <p:sp>
        <p:nvSpPr>
          <p:cNvPr id="29" name="矩形 28"/>
          <p:cNvSpPr/>
          <p:nvPr/>
        </p:nvSpPr>
        <p:spPr>
          <a:xfrm>
            <a:off x="251520" y="4245500"/>
            <a:ext cx="31854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为先，以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为后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en-US" sz="2600" dirty="0">
              <a:solidFill>
                <a:prstClr val="black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854856" y="794410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1" name="矩形 30"/>
          <p:cNvSpPr/>
          <p:nvPr/>
        </p:nvSpPr>
        <p:spPr>
          <a:xfrm>
            <a:off x="1859227" y="1396762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2" name="矩形 31"/>
          <p:cNvSpPr/>
          <p:nvPr/>
        </p:nvSpPr>
        <p:spPr>
          <a:xfrm>
            <a:off x="1873796" y="1976254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3" name="矩形 32"/>
          <p:cNvSpPr/>
          <p:nvPr/>
        </p:nvSpPr>
        <p:spPr>
          <a:xfrm>
            <a:off x="2218596" y="2578606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4" name="矩形 33"/>
          <p:cNvSpPr/>
          <p:nvPr/>
        </p:nvSpPr>
        <p:spPr>
          <a:xfrm>
            <a:off x="2204027" y="3165718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5" name="矩形 34"/>
          <p:cNvSpPr/>
          <p:nvPr/>
        </p:nvSpPr>
        <p:spPr>
          <a:xfrm>
            <a:off x="3189279" y="3752830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</p:spTree>
    <p:extLst>
      <p:ext uri="{BB962C8B-B14F-4D97-AF65-F5344CB8AC3E}">
        <p14:creationId xmlns:p14="http://schemas.microsoft.com/office/powerpoint/2010/main" val="169892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25728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1320" y="80576"/>
            <a:ext cx="524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1261" y="597054"/>
            <a:ext cx="8647507" cy="42214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(17)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严大国之威以修敬也：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(18)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毕礼而归之：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《苏武传》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(19)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单于壮其节：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latin typeface="Times New Roman"/>
                <a:ea typeface="华文细黑"/>
              </a:rPr>
              <a:t>(20)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舆归营：</a:t>
            </a:r>
            <a:r>
              <a:rPr lang="en-US" altLang="zh-CN" sz="2600" dirty="0" smtClean="0">
                <a:latin typeface="Times New Roman"/>
                <a:ea typeface="华文细黑"/>
              </a:rPr>
              <a:t>______________________________________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空以身膏草野：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latin typeface="Times New Roman"/>
                <a:ea typeface="华文细黑"/>
              </a:rPr>
              <a:t>(22)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杖汉节牧羊：</a:t>
            </a:r>
            <a:r>
              <a:rPr lang="en-US" altLang="zh-CN" sz="2600" dirty="0">
                <a:latin typeface="Times New Roman"/>
                <a:ea typeface="华文细黑"/>
              </a:rPr>
              <a:t>__________________________________</a:t>
            </a:r>
            <a:endParaRPr lang="en-US" altLang="zh-CN" sz="2600" kern="100" dirty="0" smtClean="0">
              <a:latin typeface="Times New Roman"/>
              <a:ea typeface="华文细黑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925578" y="81950"/>
            <a:ext cx="529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464810" y="8332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2010118" y="84698"/>
            <a:ext cx="537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2550469" y="86072"/>
            <a:ext cx="53261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3094970" y="87446"/>
            <a:ext cx="5243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3629230" y="8882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4168462" y="9019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0" action="ppaction://hlinksldjump"/>
          </p:cNvPr>
          <p:cNvSpPr txBox="1"/>
          <p:nvPr/>
        </p:nvSpPr>
        <p:spPr>
          <a:xfrm>
            <a:off x="4706150" y="91568"/>
            <a:ext cx="537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1" action="ppaction://hlinksldjump"/>
          </p:cNvPr>
          <p:cNvSpPr txBox="1"/>
          <p:nvPr/>
        </p:nvSpPr>
        <p:spPr>
          <a:xfrm>
            <a:off x="5254239" y="92942"/>
            <a:ext cx="532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5789274" y="94316"/>
            <a:ext cx="543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3" action="ppaction://hlinksldjump"/>
          </p:cNvPr>
          <p:cNvSpPr txBox="1"/>
          <p:nvPr/>
        </p:nvSpPr>
        <p:spPr>
          <a:xfrm>
            <a:off x="6341512" y="88070"/>
            <a:ext cx="524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6880717" y="92998"/>
            <a:ext cx="526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5" action="ppaction://hlinksldjump"/>
          </p:cNvPr>
          <p:cNvSpPr txBox="1"/>
          <p:nvPr/>
        </p:nvSpPr>
        <p:spPr>
          <a:xfrm>
            <a:off x="7423376" y="90306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958415" y="87614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7" action="ppaction://hlinksldjump"/>
          </p:cNvPr>
          <p:cNvSpPr txBox="1"/>
          <p:nvPr/>
        </p:nvSpPr>
        <p:spPr>
          <a:xfrm>
            <a:off x="8503720" y="84922"/>
            <a:ext cx="529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092664" y="684302"/>
            <a:ext cx="351891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形容词作动词，尊重。</a:t>
            </a:r>
            <a:endParaRPr lang="zh-CN" altLang="en-US" sz="2600" dirty="0"/>
          </a:p>
        </p:txBody>
      </p:sp>
      <p:sp>
        <p:nvSpPr>
          <p:cNvPr id="24" name="矩形 23"/>
          <p:cNvSpPr/>
          <p:nvPr/>
        </p:nvSpPr>
        <p:spPr>
          <a:xfrm>
            <a:off x="2820948" y="1291411"/>
            <a:ext cx="48526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动词的使动用法，使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回去。</a:t>
            </a:r>
            <a:endParaRPr lang="zh-CN" altLang="en-US" sz="2600" dirty="0"/>
          </a:p>
        </p:txBody>
      </p:sp>
      <p:sp>
        <p:nvSpPr>
          <p:cNvPr id="25" name="矩形 24"/>
          <p:cNvSpPr/>
          <p:nvPr/>
        </p:nvSpPr>
        <p:spPr>
          <a:xfrm>
            <a:off x="2787040" y="2485067"/>
            <a:ext cx="607409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形容词的意动用法，以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为壮</a:t>
            </a:r>
            <a:r>
              <a:rPr lang="en-US" altLang="zh-CN" sz="2600" dirty="0">
                <a:solidFill>
                  <a:srgbClr val="E46C0A"/>
                </a:solidFill>
                <a:latin typeface="Times New Roman"/>
                <a:ea typeface="华文细黑"/>
              </a:rPr>
              <a:t>(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壮烈</a:t>
            </a:r>
            <a:r>
              <a:rPr lang="en-US" altLang="zh-CN" sz="2600" dirty="0">
                <a:solidFill>
                  <a:srgbClr val="E46C0A"/>
                </a:solidFill>
                <a:latin typeface="Times New Roman"/>
                <a:ea typeface="华文细黑"/>
              </a:rPr>
              <a:t>)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en-US" sz="2600" dirty="0"/>
          </a:p>
        </p:txBody>
      </p:sp>
      <p:sp>
        <p:nvSpPr>
          <p:cNvPr id="26" name="矩形 25"/>
          <p:cNvSpPr/>
          <p:nvPr/>
        </p:nvSpPr>
        <p:spPr>
          <a:xfrm>
            <a:off x="2123728" y="3072179"/>
            <a:ext cx="418576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名词作动词，用车子拉着。</a:t>
            </a:r>
            <a:endParaRPr lang="zh-CN" altLang="en-US" sz="2600" dirty="0"/>
          </a:p>
        </p:txBody>
      </p:sp>
      <p:sp>
        <p:nvSpPr>
          <p:cNvPr id="27" name="矩形 26"/>
          <p:cNvSpPr/>
          <p:nvPr/>
        </p:nvSpPr>
        <p:spPr>
          <a:xfrm>
            <a:off x="3107739" y="3648243"/>
            <a:ext cx="385233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使动用法，使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肥美。</a:t>
            </a:r>
            <a:endParaRPr lang="zh-CN" altLang="en-US" sz="2600" dirty="0"/>
          </a:p>
        </p:txBody>
      </p:sp>
      <p:sp>
        <p:nvSpPr>
          <p:cNvPr id="28" name="矩形 27"/>
          <p:cNvSpPr/>
          <p:nvPr/>
        </p:nvSpPr>
        <p:spPr>
          <a:xfrm>
            <a:off x="2745512" y="4258414"/>
            <a:ext cx="31854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名词作动词，拄着。</a:t>
            </a:r>
            <a:endParaRPr lang="zh-CN" altLang="en-US" sz="2600" dirty="0"/>
          </a:p>
        </p:txBody>
      </p:sp>
      <p:sp>
        <p:nvSpPr>
          <p:cNvPr id="29" name="矩形 28"/>
          <p:cNvSpPr/>
          <p:nvPr/>
        </p:nvSpPr>
        <p:spPr>
          <a:xfrm>
            <a:off x="914832" y="806623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0" name="矩形 29"/>
          <p:cNvSpPr/>
          <p:nvPr/>
        </p:nvSpPr>
        <p:spPr>
          <a:xfrm>
            <a:off x="1908375" y="1396762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1" name="矩形 30"/>
          <p:cNvSpPr/>
          <p:nvPr/>
        </p:nvSpPr>
        <p:spPr>
          <a:xfrm>
            <a:off x="1597483" y="2599203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2" name="矩形 31"/>
          <p:cNvSpPr/>
          <p:nvPr/>
        </p:nvSpPr>
        <p:spPr>
          <a:xfrm>
            <a:off x="930072" y="3189342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3" name="矩形 32"/>
          <p:cNvSpPr/>
          <p:nvPr/>
        </p:nvSpPr>
        <p:spPr>
          <a:xfrm>
            <a:off x="1907704" y="3800479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4" name="矩形 33"/>
          <p:cNvSpPr/>
          <p:nvPr/>
        </p:nvSpPr>
        <p:spPr>
          <a:xfrm>
            <a:off x="915503" y="4381136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</p:spTree>
    <p:extLst>
      <p:ext uri="{BB962C8B-B14F-4D97-AF65-F5344CB8AC3E}">
        <p14:creationId xmlns:p14="http://schemas.microsoft.com/office/powerpoint/2010/main" val="45549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141683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1320" y="80576"/>
            <a:ext cx="524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1261" y="859518"/>
            <a:ext cx="8647507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《张衡传》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大将军邓骘奇其才：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衡少善属文：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(25)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妙尽璇机之正：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effectLst/>
                <a:latin typeface="Times New Roman"/>
                <a:ea typeface="华文细黑"/>
                <a:cs typeface="Courier New"/>
              </a:rPr>
              <a:t>_________________________________________________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925578" y="81950"/>
            <a:ext cx="529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464810" y="8332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2010118" y="84698"/>
            <a:ext cx="537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2550469" y="86072"/>
            <a:ext cx="53261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3094970" y="87446"/>
            <a:ext cx="5243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3629230" y="8882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4168462" y="9019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0" action="ppaction://hlinksldjump"/>
          </p:cNvPr>
          <p:cNvSpPr txBox="1"/>
          <p:nvPr/>
        </p:nvSpPr>
        <p:spPr>
          <a:xfrm>
            <a:off x="4706150" y="91568"/>
            <a:ext cx="537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1" action="ppaction://hlinksldjump"/>
          </p:cNvPr>
          <p:cNvSpPr txBox="1"/>
          <p:nvPr/>
        </p:nvSpPr>
        <p:spPr>
          <a:xfrm>
            <a:off x="5254239" y="92942"/>
            <a:ext cx="532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5789274" y="94316"/>
            <a:ext cx="543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3" action="ppaction://hlinksldjump"/>
          </p:cNvPr>
          <p:cNvSpPr txBox="1"/>
          <p:nvPr/>
        </p:nvSpPr>
        <p:spPr>
          <a:xfrm>
            <a:off x="6341512" y="88070"/>
            <a:ext cx="524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6880717" y="92998"/>
            <a:ext cx="526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5" action="ppaction://hlinksldjump"/>
          </p:cNvPr>
          <p:cNvSpPr txBox="1"/>
          <p:nvPr/>
        </p:nvSpPr>
        <p:spPr>
          <a:xfrm>
            <a:off x="7423376" y="90306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958415" y="87614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7" action="ppaction://hlinksldjump"/>
          </p:cNvPr>
          <p:cNvSpPr txBox="1"/>
          <p:nvPr/>
        </p:nvSpPr>
        <p:spPr>
          <a:xfrm>
            <a:off x="8503720" y="84922"/>
            <a:ext cx="529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789719" y="1556018"/>
            <a:ext cx="385233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意动用法，以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为奇。</a:t>
            </a:r>
            <a:endParaRPr lang="zh-CN" altLang="en-US" sz="2600" dirty="0"/>
          </a:p>
        </p:txBody>
      </p:sp>
      <p:sp>
        <p:nvSpPr>
          <p:cNvPr id="24" name="矩形 23"/>
          <p:cNvSpPr/>
          <p:nvPr/>
        </p:nvSpPr>
        <p:spPr>
          <a:xfrm>
            <a:off x="2787040" y="2151315"/>
            <a:ext cx="351891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形容词作动词，擅长。</a:t>
            </a:r>
            <a:endParaRPr lang="zh-CN" altLang="en-US" sz="2600" dirty="0"/>
          </a:p>
        </p:txBody>
      </p:sp>
      <p:sp>
        <p:nvSpPr>
          <p:cNvPr id="25" name="矩形 24"/>
          <p:cNvSpPr/>
          <p:nvPr/>
        </p:nvSpPr>
        <p:spPr>
          <a:xfrm>
            <a:off x="3158892" y="2742619"/>
            <a:ext cx="551946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尽，形容词作动词，研究；正，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形容</a:t>
            </a:r>
            <a:endParaRPr lang="zh-CN" altLang="en-US" sz="2600" dirty="0"/>
          </a:p>
        </p:txBody>
      </p:sp>
      <p:sp>
        <p:nvSpPr>
          <p:cNvPr id="27" name="矩形 26"/>
          <p:cNvSpPr/>
          <p:nvPr/>
        </p:nvSpPr>
        <p:spPr>
          <a:xfrm>
            <a:off x="274380" y="3341543"/>
            <a:ext cx="385233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词作名词，正确的道理。</a:t>
            </a:r>
            <a:endParaRPr lang="zh-CN" altLang="en-US" sz="2600" dirty="0">
              <a:solidFill>
                <a:prstClr val="black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556447" y="1681366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29" name="矩形 28"/>
          <p:cNvSpPr/>
          <p:nvPr/>
        </p:nvSpPr>
        <p:spPr>
          <a:xfrm>
            <a:off x="1589192" y="2260858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0" name="矩形 29"/>
          <p:cNvSpPr/>
          <p:nvPr/>
        </p:nvSpPr>
        <p:spPr>
          <a:xfrm>
            <a:off x="1240964" y="2856755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</p:spTree>
    <p:extLst>
      <p:ext uri="{BB962C8B-B14F-4D97-AF65-F5344CB8AC3E}">
        <p14:creationId xmlns:p14="http://schemas.microsoft.com/office/powerpoint/2010/main" val="313295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514535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391320" y="80576"/>
            <a:ext cx="524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4121" y="612294"/>
            <a:ext cx="8647507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黑体"/>
                <a:ea typeface="华文细黑"/>
                <a:cs typeface="Times New Roman"/>
              </a:rPr>
              <a:t>二、理解常见文言虚词在文中的意义和用法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latin typeface="Times New Roman"/>
                <a:ea typeface="华文细黑"/>
              </a:rPr>
              <a:t>6.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写出下列句中加点虚词的意义和用法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925578" y="81950"/>
            <a:ext cx="529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1464810" y="8332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2010118" y="84698"/>
            <a:ext cx="537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2550469" y="86072"/>
            <a:ext cx="532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3094970" y="87446"/>
            <a:ext cx="52431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3629230" y="8882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4168462" y="9019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4706150" y="91568"/>
            <a:ext cx="537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2" action="ppaction://hlinksldjump"/>
          </p:cNvPr>
          <p:cNvSpPr txBox="1"/>
          <p:nvPr/>
        </p:nvSpPr>
        <p:spPr>
          <a:xfrm>
            <a:off x="5254239" y="92942"/>
            <a:ext cx="532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3" action="ppaction://hlinksldjump"/>
          </p:cNvPr>
          <p:cNvSpPr txBox="1"/>
          <p:nvPr/>
        </p:nvSpPr>
        <p:spPr>
          <a:xfrm>
            <a:off x="5789274" y="94316"/>
            <a:ext cx="543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4" action="ppaction://hlinksldjump"/>
          </p:cNvPr>
          <p:cNvSpPr txBox="1"/>
          <p:nvPr/>
        </p:nvSpPr>
        <p:spPr>
          <a:xfrm>
            <a:off x="6341512" y="88070"/>
            <a:ext cx="524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5" action="ppaction://hlinksldjump"/>
          </p:cNvPr>
          <p:cNvSpPr txBox="1"/>
          <p:nvPr/>
        </p:nvSpPr>
        <p:spPr>
          <a:xfrm>
            <a:off x="6880717" y="92998"/>
            <a:ext cx="526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6" action="ppaction://hlinksldjump"/>
          </p:cNvPr>
          <p:cNvSpPr txBox="1"/>
          <p:nvPr/>
        </p:nvSpPr>
        <p:spPr>
          <a:xfrm>
            <a:off x="7423376" y="90306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7" action="ppaction://hlinksldjump"/>
          </p:cNvPr>
          <p:cNvSpPr txBox="1"/>
          <p:nvPr/>
        </p:nvSpPr>
        <p:spPr>
          <a:xfrm>
            <a:off x="7958415" y="87614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8" action="ppaction://hlinksldjump"/>
          </p:cNvPr>
          <p:cNvSpPr txBox="1"/>
          <p:nvPr/>
        </p:nvSpPr>
        <p:spPr>
          <a:xfrm>
            <a:off x="8503720" y="84922"/>
            <a:ext cx="529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1842001"/>
              </p:ext>
            </p:extLst>
          </p:nvPr>
        </p:nvGraphicFramePr>
        <p:xfrm>
          <a:off x="405765" y="1866910"/>
          <a:ext cx="8829675" cy="373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2" name="文档" r:id="rId20" imgW="8829059" imgH="3666226" progId="Word.Document.12">
                  <p:embed/>
                </p:oleObj>
              </mc:Choice>
              <mc:Fallback>
                <p:oleObj name="文档" r:id="rId20" imgW="8829059" imgH="36662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05765" y="1866910"/>
                        <a:ext cx="8829675" cy="3735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/>
          <p:cNvSpPr/>
          <p:nvPr/>
        </p:nvSpPr>
        <p:spPr>
          <a:xfrm>
            <a:off x="5141868" y="2053019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代词，这</a:t>
            </a:r>
            <a:endParaRPr lang="zh-CN" altLang="en-US" sz="2600" dirty="0"/>
          </a:p>
        </p:txBody>
      </p:sp>
      <p:sp>
        <p:nvSpPr>
          <p:cNvPr id="25" name="矩形 24"/>
          <p:cNvSpPr/>
          <p:nvPr/>
        </p:nvSpPr>
        <p:spPr>
          <a:xfrm>
            <a:off x="2836188" y="2545263"/>
            <a:ext cx="374012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代词，这件事</a:t>
            </a:r>
            <a:r>
              <a:rPr lang="en-US" altLang="zh-CN" sz="2600" dirty="0">
                <a:solidFill>
                  <a:srgbClr val="E46C0A"/>
                </a:solidFill>
                <a:latin typeface="Times New Roman"/>
                <a:ea typeface="华文细黑"/>
              </a:rPr>
              <a:t>(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相如出使</a:t>
            </a:r>
            <a:r>
              <a:rPr lang="en-US" altLang="zh-CN" sz="2600" dirty="0">
                <a:solidFill>
                  <a:srgbClr val="E46C0A"/>
                </a:solidFill>
                <a:latin typeface="Times New Roman"/>
                <a:ea typeface="华文细黑"/>
              </a:rPr>
              <a:t>)</a:t>
            </a:r>
            <a:endParaRPr lang="zh-CN" altLang="en-US" sz="2600" dirty="0"/>
          </a:p>
        </p:txBody>
      </p:sp>
      <p:sp>
        <p:nvSpPr>
          <p:cNvPr id="26" name="矩形 25"/>
          <p:cNvSpPr/>
          <p:nvPr/>
        </p:nvSpPr>
        <p:spPr>
          <a:xfrm>
            <a:off x="3197652" y="3071614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助词，的</a:t>
            </a:r>
            <a:endParaRPr lang="zh-CN" altLang="en-US" sz="2600" dirty="0"/>
          </a:p>
        </p:txBody>
      </p:sp>
      <p:sp>
        <p:nvSpPr>
          <p:cNvPr id="27" name="矩形 26"/>
          <p:cNvSpPr/>
          <p:nvPr/>
        </p:nvSpPr>
        <p:spPr>
          <a:xfrm>
            <a:off x="2851428" y="3572242"/>
            <a:ext cx="25186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代词，这种仪器</a:t>
            </a:r>
            <a:endParaRPr lang="zh-CN" altLang="en-US" sz="2600" dirty="0"/>
          </a:p>
        </p:txBody>
      </p:sp>
      <p:sp>
        <p:nvSpPr>
          <p:cNvPr id="28" name="矩形 27"/>
          <p:cNvSpPr/>
          <p:nvPr/>
        </p:nvSpPr>
        <p:spPr>
          <a:xfrm>
            <a:off x="3508762" y="4103151"/>
            <a:ext cx="25186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助词，取独不译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62280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232828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391320" y="80576"/>
            <a:ext cx="524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925578" y="81950"/>
            <a:ext cx="529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1464810" y="8332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2010118" y="84698"/>
            <a:ext cx="537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2550469" y="86072"/>
            <a:ext cx="532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3094970" y="87446"/>
            <a:ext cx="52431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3629230" y="8882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4168462" y="9019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4706150" y="91568"/>
            <a:ext cx="537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2" action="ppaction://hlinksldjump"/>
          </p:cNvPr>
          <p:cNvSpPr txBox="1"/>
          <p:nvPr/>
        </p:nvSpPr>
        <p:spPr>
          <a:xfrm>
            <a:off x="5254239" y="92942"/>
            <a:ext cx="532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3" action="ppaction://hlinksldjump"/>
          </p:cNvPr>
          <p:cNvSpPr txBox="1"/>
          <p:nvPr/>
        </p:nvSpPr>
        <p:spPr>
          <a:xfrm>
            <a:off x="5789274" y="94316"/>
            <a:ext cx="543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4" action="ppaction://hlinksldjump"/>
          </p:cNvPr>
          <p:cNvSpPr txBox="1"/>
          <p:nvPr/>
        </p:nvSpPr>
        <p:spPr>
          <a:xfrm>
            <a:off x="6341512" y="88070"/>
            <a:ext cx="524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5" action="ppaction://hlinksldjump"/>
          </p:cNvPr>
          <p:cNvSpPr txBox="1"/>
          <p:nvPr/>
        </p:nvSpPr>
        <p:spPr>
          <a:xfrm>
            <a:off x="6880717" y="92998"/>
            <a:ext cx="526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6" action="ppaction://hlinksldjump"/>
          </p:cNvPr>
          <p:cNvSpPr txBox="1"/>
          <p:nvPr/>
        </p:nvSpPr>
        <p:spPr>
          <a:xfrm>
            <a:off x="7423376" y="90306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7" action="ppaction://hlinksldjump"/>
          </p:cNvPr>
          <p:cNvSpPr txBox="1"/>
          <p:nvPr/>
        </p:nvSpPr>
        <p:spPr>
          <a:xfrm>
            <a:off x="7958415" y="87614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8" action="ppaction://hlinksldjump"/>
          </p:cNvPr>
          <p:cNvSpPr txBox="1"/>
          <p:nvPr/>
        </p:nvSpPr>
        <p:spPr>
          <a:xfrm>
            <a:off x="8503720" y="84922"/>
            <a:ext cx="529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606886"/>
              </p:ext>
            </p:extLst>
          </p:nvPr>
        </p:nvGraphicFramePr>
        <p:xfrm>
          <a:off x="144145" y="1127443"/>
          <a:ext cx="9388475" cy="237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7" name="文档" r:id="rId20" imgW="9393053" imgH="2373702" progId="Word.Document.12">
                  <p:embed/>
                </p:oleObj>
              </mc:Choice>
              <mc:Fallback>
                <p:oleObj name="文档" r:id="rId20" imgW="9393053" imgH="23737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44145" y="1127443"/>
                        <a:ext cx="9388475" cy="2378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/>
          <p:cNvSpPr/>
          <p:nvPr/>
        </p:nvSpPr>
        <p:spPr>
          <a:xfrm>
            <a:off x="4244300" y="1218838"/>
            <a:ext cx="351891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表判断，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者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也</a:t>
            </a:r>
            <a:endParaRPr lang="zh-CN" altLang="en-US" sz="2600" dirty="0"/>
          </a:p>
        </p:txBody>
      </p:sp>
      <p:sp>
        <p:nvSpPr>
          <p:cNvPr id="25" name="矩形 24"/>
          <p:cNvSpPr/>
          <p:nvPr/>
        </p:nvSpPr>
        <p:spPr>
          <a:xfrm>
            <a:off x="3591576" y="1722894"/>
            <a:ext cx="540682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定语后置的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标志</a:t>
            </a:r>
            <a:r>
              <a:rPr lang="en-US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,</a:t>
            </a:r>
            <a:r>
              <a:rPr lang="en-US" altLang="zh-CN" sz="26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求可使报秦人者</a:t>
            </a:r>
            <a:r>
              <a:rPr lang="en-US" altLang="zh-CN" sz="26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en-US" sz="2600" dirty="0"/>
          </a:p>
        </p:txBody>
      </p:sp>
      <p:sp>
        <p:nvSpPr>
          <p:cNvPr id="26" name="矩形 25"/>
          <p:cNvSpPr/>
          <p:nvPr/>
        </p:nvSpPr>
        <p:spPr>
          <a:xfrm>
            <a:off x="3590176" y="2246183"/>
            <a:ext cx="25186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代词，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的人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417759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514535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1320" y="80576"/>
            <a:ext cx="524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2000" y="671011"/>
            <a:ext cx="8647507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 pitchFamily="18" charset="0"/>
                <a:ea typeface="华文细黑"/>
                <a:cs typeface="Times New Roman" pitchFamily="18" charset="0"/>
              </a:rPr>
              <a:t>7.</a:t>
            </a:r>
            <a:r>
              <a:rPr lang="zh-CN" altLang="zh-CN" sz="2600" kern="100" dirty="0">
                <a:latin typeface="黑体"/>
                <a:ea typeface="华文细黑"/>
                <a:cs typeface="Times New Roman"/>
              </a:rPr>
              <a:t>重点虚词系列练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指出下列句中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字的意义和用法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相如因持璧却立：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不如因而厚遇之：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因宾客至蔺相如门谢罪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latin typeface="Times New Roman"/>
                <a:ea typeface="华文细黑"/>
              </a:rPr>
              <a:t>(4)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因人之力而敝之：</a:t>
            </a:r>
            <a:r>
              <a:rPr lang="en-US" altLang="zh-CN" sz="2600" dirty="0" smtClean="0">
                <a:latin typeface="Times New Roman"/>
                <a:ea typeface="华文细黑"/>
              </a:rPr>
              <a:t>________________________________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925578" y="81950"/>
            <a:ext cx="529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464810" y="8332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2010118" y="84698"/>
            <a:ext cx="537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2550469" y="86072"/>
            <a:ext cx="532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3094970" y="87446"/>
            <a:ext cx="5243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3629230" y="88820"/>
            <a:ext cx="529557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4168462" y="9019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0" action="ppaction://hlinksldjump"/>
          </p:cNvPr>
          <p:cNvSpPr txBox="1"/>
          <p:nvPr/>
        </p:nvSpPr>
        <p:spPr>
          <a:xfrm>
            <a:off x="4706150" y="91568"/>
            <a:ext cx="537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1" action="ppaction://hlinksldjump"/>
          </p:cNvPr>
          <p:cNvSpPr txBox="1"/>
          <p:nvPr/>
        </p:nvSpPr>
        <p:spPr>
          <a:xfrm>
            <a:off x="5254239" y="92942"/>
            <a:ext cx="532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5789274" y="94316"/>
            <a:ext cx="543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3" action="ppaction://hlinksldjump"/>
          </p:cNvPr>
          <p:cNvSpPr txBox="1"/>
          <p:nvPr/>
        </p:nvSpPr>
        <p:spPr>
          <a:xfrm>
            <a:off x="6341512" y="88070"/>
            <a:ext cx="524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6880717" y="92998"/>
            <a:ext cx="526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5" action="ppaction://hlinksldjump"/>
          </p:cNvPr>
          <p:cNvSpPr txBox="1"/>
          <p:nvPr/>
        </p:nvSpPr>
        <p:spPr>
          <a:xfrm>
            <a:off x="7423376" y="90306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958415" y="87614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7" action="ppaction://hlinksldjump"/>
          </p:cNvPr>
          <p:cNvSpPr txBox="1"/>
          <p:nvPr/>
        </p:nvSpPr>
        <p:spPr>
          <a:xfrm>
            <a:off x="8503720" y="84922"/>
            <a:ext cx="529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306336" y="1949966"/>
            <a:ext cx="25186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连词，于是，就</a:t>
            </a:r>
            <a:endParaRPr lang="zh-CN" altLang="en-US" sz="2600" dirty="0"/>
          </a:p>
        </p:txBody>
      </p:sp>
      <p:sp>
        <p:nvSpPr>
          <p:cNvPr id="24" name="矩形 23"/>
          <p:cNvSpPr/>
          <p:nvPr/>
        </p:nvSpPr>
        <p:spPr>
          <a:xfrm>
            <a:off x="3283476" y="2557075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介词，趁机</a:t>
            </a:r>
            <a:endParaRPr lang="zh-CN" altLang="en-US" sz="2600" dirty="0"/>
          </a:p>
        </p:txBody>
      </p:sp>
      <p:sp>
        <p:nvSpPr>
          <p:cNvPr id="25" name="矩形 24"/>
          <p:cNvSpPr/>
          <p:nvPr/>
        </p:nvSpPr>
        <p:spPr>
          <a:xfrm>
            <a:off x="4250060" y="3151807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介词，通过</a:t>
            </a:r>
            <a:endParaRPr lang="zh-CN" altLang="en-US" sz="2600" dirty="0"/>
          </a:p>
        </p:txBody>
      </p:sp>
      <p:sp>
        <p:nvSpPr>
          <p:cNvPr id="26" name="矩形 25"/>
          <p:cNvSpPr/>
          <p:nvPr/>
        </p:nvSpPr>
        <p:spPr>
          <a:xfrm>
            <a:off x="3275856" y="3750731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介词，凭借</a:t>
            </a:r>
            <a:endParaRPr lang="zh-CN" altLang="en-US" sz="2600" dirty="0"/>
          </a:p>
        </p:txBody>
      </p:sp>
      <p:sp>
        <p:nvSpPr>
          <p:cNvPr id="27" name="矩形 26"/>
          <p:cNvSpPr/>
          <p:nvPr/>
        </p:nvSpPr>
        <p:spPr>
          <a:xfrm>
            <a:off x="1419559" y="2087527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28" name="矩形 27"/>
          <p:cNvSpPr/>
          <p:nvPr/>
        </p:nvSpPr>
        <p:spPr>
          <a:xfrm>
            <a:off x="1403648" y="2677666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29" name="矩形 28"/>
          <p:cNvSpPr/>
          <p:nvPr/>
        </p:nvSpPr>
        <p:spPr>
          <a:xfrm>
            <a:off x="755576" y="3267805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0" name="矩形 29"/>
          <p:cNvSpPr/>
          <p:nvPr/>
        </p:nvSpPr>
        <p:spPr>
          <a:xfrm>
            <a:off x="766624" y="3857944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</p:spTree>
    <p:extLst>
      <p:ext uri="{BB962C8B-B14F-4D97-AF65-F5344CB8AC3E}">
        <p14:creationId xmlns:p14="http://schemas.microsoft.com/office/powerpoint/2010/main" val="9718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606473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1320" y="80576"/>
            <a:ext cx="524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9140" y="894948"/>
            <a:ext cx="8647507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伺者因此觉知：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(6)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因以讽谏：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latin typeface="Times New Roman"/>
                <a:ea typeface="华文细黑"/>
              </a:rPr>
              <a:t>(7)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于今无会因：</a:t>
            </a:r>
            <a:r>
              <a:rPr lang="en-US" altLang="zh-CN" sz="2600" dirty="0" smtClean="0">
                <a:latin typeface="Times New Roman"/>
                <a:ea typeface="华文细黑"/>
              </a:rPr>
              <a:t>____________________________________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925578" y="81950"/>
            <a:ext cx="529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464810" y="8332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2010118" y="84698"/>
            <a:ext cx="537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2550469" y="86072"/>
            <a:ext cx="532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3094970" y="87446"/>
            <a:ext cx="5243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3629230" y="88820"/>
            <a:ext cx="529557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4168462" y="9019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0" action="ppaction://hlinksldjump"/>
          </p:cNvPr>
          <p:cNvSpPr txBox="1"/>
          <p:nvPr/>
        </p:nvSpPr>
        <p:spPr>
          <a:xfrm>
            <a:off x="4706150" y="91568"/>
            <a:ext cx="537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1" action="ppaction://hlinksldjump"/>
          </p:cNvPr>
          <p:cNvSpPr txBox="1"/>
          <p:nvPr/>
        </p:nvSpPr>
        <p:spPr>
          <a:xfrm>
            <a:off x="5254239" y="92942"/>
            <a:ext cx="532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5789274" y="94316"/>
            <a:ext cx="543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3" action="ppaction://hlinksldjump"/>
          </p:cNvPr>
          <p:cNvSpPr txBox="1"/>
          <p:nvPr/>
        </p:nvSpPr>
        <p:spPr>
          <a:xfrm>
            <a:off x="6341512" y="88070"/>
            <a:ext cx="524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6880717" y="92998"/>
            <a:ext cx="526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5" action="ppaction://hlinksldjump"/>
          </p:cNvPr>
          <p:cNvSpPr txBox="1"/>
          <p:nvPr/>
        </p:nvSpPr>
        <p:spPr>
          <a:xfrm>
            <a:off x="7423376" y="90306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958415" y="87614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7" action="ppaction://hlinksldjump"/>
          </p:cNvPr>
          <p:cNvSpPr txBox="1"/>
          <p:nvPr/>
        </p:nvSpPr>
        <p:spPr>
          <a:xfrm>
            <a:off x="8503720" y="84922"/>
            <a:ext cx="529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943855" y="972334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介词，因为</a:t>
            </a:r>
            <a:endParaRPr lang="zh-CN" altLang="en-US" sz="2600" dirty="0"/>
          </a:p>
        </p:txBody>
      </p:sp>
      <p:sp>
        <p:nvSpPr>
          <p:cNvPr id="24" name="矩形 23"/>
          <p:cNvSpPr/>
          <p:nvPr/>
        </p:nvSpPr>
        <p:spPr>
          <a:xfrm>
            <a:off x="2267744" y="1567631"/>
            <a:ext cx="285206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介词，依据、凭借</a:t>
            </a:r>
            <a:endParaRPr lang="zh-CN" altLang="en-US" sz="2600" dirty="0"/>
          </a:p>
        </p:txBody>
      </p:sp>
      <p:sp>
        <p:nvSpPr>
          <p:cNvPr id="25" name="矩形 24"/>
          <p:cNvSpPr/>
          <p:nvPr/>
        </p:nvSpPr>
        <p:spPr>
          <a:xfrm>
            <a:off x="2612544" y="2189415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机会</a:t>
            </a:r>
            <a:endParaRPr lang="zh-CN" altLang="en-US" sz="2600" dirty="0"/>
          </a:p>
        </p:txBody>
      </p:sp>
      <p:sp>
        <p:nvSpPr>
          <p:cNvPr id="26" name="矩形 25"/>
          <p:cNvSpPr/>
          <p:nvPr/>
        </p:nvSpPr>
        <p:spPr>
          <a:xfrm>
            <a:off x="1403648" y="1101110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27" name="矩形 26"/>
          <p:cNvSpPr/>
          <p:nvPr/>
        </p:nvSpPr>
        <p:spPr>
          <a:xfrm>
            <a:off x="741007" y="1692414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28" name="矩形 27"/>
          <p:cNvSpPr/>
          <p:nvPr/>
        </p:nvSpPr>
        <p:spPr>
          <a:xfrm>
            <a:off x="2060011" y="2283718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</p:spTree>
    <p:extLst>
      <p:ext uri="{BB962C8B-B14F-4D97-AF65-F5344CB8AC3E}">
        <p14:creationId xmlns:p14="http://schemas.microsoft.com/office/powerpoint/2010/main" val="36645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514535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1320" y="80576"/>
            <a:ext cx="524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1261" y="591101"/>
            <a:ext cx="8647507" cy="42175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三、理解与现代汉语不同的句式和用法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指出下列句子的句式特点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《廉颇蔺相如列传》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蔺相如者，赵人也：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秦城恐不可得，徒见欺：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计未定，求人可使报秦者：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latin typeface="Times New Roman"/>
                <a:ea typeface="华文细黑"/>
              </a:rPr>
              <a:t>(4)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君何以知燕王：</a:t>
            </a:r>
            <a:r>
              <a:rPr lang="en-US" altLang="zh-CN" sz="2600" dirty="0" smtClean="0">
                <a:latin typeface="Times New Roman"/>
                <a:ea typeface="华文细黑"/>
              </a:rPr>
              <a:t>__________________________________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925578" y="81950"/>
            <a:ext cx="529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464810" y="8332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2010118" y="84698"/>
            <a:ext cx="537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2550469" y="86072"/>
            <a:ext cx="532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3094970" y="87446"/>
            <a:ext cx="5243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3629230" y="8882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4168462" y="90194"/>
            <a:ext cx="53485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0" action="ppaction://hlinksldjump"/>
          </p:cNvPr>
          <p:cNvSpPr txBox="1"/>
          <p:nvPr/>
        </p:nvSpPr>
        <p:spPr>
          <a:xfrm>
            <a:off x="4706150" y="91568"/>
            <a:ext cx="537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1" action="ppaction://hlinksldjump"/>
          </p:cNvPr>
          <p:cNvSpPr txBox="1"/>
          <p:nvPr/>
        </p:nvSpPr>
        <p:spPr>
          <a:xfrm>
            <a:off x="5254239" y="92942"/>
            <a:ext cx="532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5789274" y="94316"/>
            <a:ext cx="543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3" action="ppaction://hlinksldjump"/>
          </p:cNvPr>
          <p:cNvSpPr txBox="1"/>
          <p:nvPr/>
        </p:nvSpPr>
        <p:spPr>
          <a:xfrm>
            <a:off x="6341512" y="88070"/>
            <a:ext cx="524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6880717" y="92998"/>
            <a:ext cx="526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5" action="ppaction://hlinksldjump"/>
          </p:cNvPr>
          <p:cNvSpPr txBox="1"/>
          <p:nvPr/>
        </p:nvSpPr>
        <p:spPr>
          <a:xfrm>
            <a:off x="7423376" y="90306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958415" y="87614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7" action="ppaction://hlinksldjump"/>
          </p:cNvPr>
          <p:cNvSpPr txBox="1"/>
          <p:nvPr/>
        </p:nvSpPr>
        <p:spPr>
          <a:xfrm>
            <a:off x="8503720" y="84922"/>
            <a:ext cx="529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611468" y="2485067"/>
            <a:ext cx="351891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判断句，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者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也</a:t>
            </a:r>
            <a:endParaRPr lang="zh-CN" altLang="en-US" sz="2600" dirty="0"/>
          </a:p>
        </p:txBody>
      </p:sp>
      <p:sp>
        <p:nvSpPr>
          <p:cNvPr id="24" name="矩形 23"/>
          <p:cNvSpPr/>
          <p:nvPr/>
        </p:nvSpPr>
        <p:spPr>
          <a:xfrm>
            <a:off x="4240545" y="3061131"/>
            <a:ext cx="31854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被动句，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见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，被</a:t>
            </a:r>
            <a:endParaRPr lang="zh-CN" altLang="en-US" sz="2600" dirty="0"/>
          </a:p>
        </p:txBody>
      </p:sp>
      <p:sp>
        <p:nvSpPr>
          <p:cNvPr id="25" name="矩形 24"/>
          <p:cNvSpPr/>
          <p:nvPr/>
        </p:nvSpPr>
        <p:spPr>
          <a:xfrm>
            <a:off x="4592419" y="3674531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定语后置句</a:t>
            </a:r>
            <a:endParaRPr lang="zh-CN" altLang="en-US" sz="2600" dirty="0"/>
          </a:p>
        </p:txBody>
      </p:sp>
      <p:sp>
        <p:nvSpPr>
          <p:cNvPr id="26" name="矩形 25"/>
          <p:cNvSpPr/>
          <p:nvPr/>
        </p:nvSpPr>
        <p:spPr>
          <a:xfrm>
            <a:off x="2957344" y="4243739"/>
            <a:ext cx="518603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宾语前置句，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何以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以何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77555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69779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1320" y="80576"/>
            <a:ext cx="524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1261" y="604674"/>
            <a:ext cx="8647507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使不辱于诸侯：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(6)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臣诚恐见欺于王而负赵：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(7)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公之视廉将军孰与秦王：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__________________________________________________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《苏武传》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(8)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乃遣武以中郎将使持节送匈奴使留在汉者：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925578" y="81950"/>
            <a:ext cx="529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464810" y="8332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2010118" y="84698"/>
            <a:ext cx="537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2550469" y="86072"/>
            <a:ext cx="532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3094970" y="87446"/>
            <a:ext cx="5243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3629230" y="8882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4168462" y="90194"/>
            <a:ext cx="53485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0" action="ppaction://hlinksldjump"/>
          </p:cNvPr>
          <p:cNvSpPr txBox="1"/>
          <p:nvPr/>
        </p:nvSpPr>
        <p:spPr>
          <a:xfrm>
            <a:off x="4706150" y="91568"/>
            <a:ext cx="537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1" action="ppaction://hlinksldjump"/>
          </p:cNvPr>
          <p:cNvSpPr txBox="1"/>
          <p:nvPr/>
        </p:nvSpPr>
        <p:spPr>
          <a:xfrm>
            <a:off x="5254239" y="92942"/>
            <a:ext cx="532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5789274" y="94316"/>
            <a:ext cx="543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3" action="ppaction://hlinksldjump"/>
          </p:cNvPr>
          <p:cNvSpPr txBox="1"/>
          <p:nvPr/>
        </p:nvSpPr>
        <p:spPr>
          <a:xfrm>
            <a:off x="6341512" y="88070"/>
            <a:ext cx="524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6880717" y="92998"/>
            <a:ext cx="526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5" action="ppaction://hlinksldjump"/>
          </p:cNvPr>
          <p:cNvSpPr txBox="1"/>
          <p:nvPr/>
        </p:nvSpPr>
        <p:spPr>
          <a:xfrm>
            <a:off x="7423376" y="90306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958415" y="87614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7" action="ppaction://hlinksldjump"/>
          </p:cNvPr>
          <p:cNvSpPr txBox="1"/>
          <p:nvPr/>
        </p:nvSpPr>
        <p:spPr>
          <a:xfrm>
            <a:off x="8503720" y="84922"/>
            <a:ext cx="529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936235" y="689973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状语后置句</a:t>
            </a:r>
            <a:endParaRPr lang="zh-CN" altLang="en-US" sz="2600" dirty="0"/>
          </a:p>
        </p:txBody>
      </p:sp>
      <p:sp>
        <p:nvSpPr>
          <p:cNvPr id="24" name="矩形 23"/>
          <p:cNvSpPr/>
          <p:nvPr/>
        </p:nvSpPr>
        <p:spPr>
          <a:xfrm>
            <a:off x="4259540" y="1285270"/>
            <a:ext cx="351891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被动句，见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于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……</a:t>
            </a:r>
            <a:endParaRPr lang="zh-CN" altLang="en-US" sz="2600" dirty="0"/>
          </a:p>
        </p:txBody>
      </p:sp>
      <p:sp>
        <p:nvSpPr>
          <p:cNvPr id="25" name="矩形 24"/>
          <p:cNvSpPr/>
          <p:nvPr/>
        </p:nvSpPr>
        <p:spPr>
          <a:xfrm>
            <a:off x="4280540" y="1887622"/>
            <a:ext cx="451918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固定句式，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孰与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译为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和</a:t>
            </a:r>
            <a:endParaRPr lang="zh-CN" altLang="en-US" sz="2600" dirty="0"/>
          </a:p>
        </p:txBody>
      </p:sp>
      <p:sp>
        <p:nvSpPr>
          <p:cNvPr id="26" name="矩形 25"/>
          <p:cNvSpPr/>
          <p:nvPr/>
        </p:nvSpPr>
        <p:spPr>
          <a:xfrm>
            <a:off x="349816" y="2452638"/>
            <a:ext cx="31854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相比，哪一个</a:t>
            </a:r>
            <a:r>
              <a:rPr lang="en-US" altLang="zh-CN" sz="26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en-US" sz="2600" dirty="0">
              <a:solidFill>
                <a:prstClr val="black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876256" y="3665161"/>
            <a:ext cx="21852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定语后置句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，</a:t>
            </a:r>
            <a:endParaRPr lang="zh-CN" altLang="en-US" sz="2600" dirty="0"/>
          </a:p>
        </p:txBody>
      </p:sp>
      <p:sp>
        <p:nvSpPr>
          <p:cNvPr id="28" name="矩形 27"/>
          <p:cNvSpPr/>
          <p:nvPr/>
        </p:nvSpPr>
        <p:spPr>
          <a:xfrm>
            <a:off x="249625" y="4260458"/>
            <a:ext cx="31854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留在汉匈奴使者</a:t>
            </a:r>
            <a:r>
              <a:rPr lang="en-US" altLang="zh-CN" sz="26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en-US" sz="2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46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271129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91320" y="80576"/>
            <a:ext cx="52487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1261" y="646900"/>
            <a:ext cx="8647507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>
                <a:latin typeface="Times New Roman"/>
                <a:ea typeface="华文细黑"/>
              </a:rPr>
              <a:t>(5)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可予不　　　　　　　</a:t>
            </a: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	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600" dirty="0">
                <a:latin typeface="Times New Roman"/>
                <a:ea typeface="华文细黑"/>
              </a:rPr>
              <a:t>______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dirty="0" smtClean="0">
                <a:latin typeface="Times New Roman"/>
                <a:ea typeface="华文细黑"/>
              </a:rPr>
              <a:t>___________</a:t>
            </a:r>
            <a:endParaRPr lang="en-US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《苏武传》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(6)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信义安所见乎　　　　　　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	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(7)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不顾恩义，畔主背亲　　　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	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latin typeface="Times New Roman"/>
                <a:ea typeface="华文细黑"/>
              </a:rPr>
              <a:t>(8)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与旃毛并咽之　　　　　　</a:t>
            </a: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	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600" dirty="0">
                <a:latin typeface="Times New Roman"/>
                <a:ea typeface="华文细黑"/>
              </a:rPr>
              <a:t>______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dirty="0" smtClean="0">
                <a:latin typeface="Times New Roman"/>
                <a:ea typeface="华文细黑"/>
              </a:rPr>
              <a:t>___________</a:t>
            </a:r>
            <a:endParaRPr lang="en-US" altLang="zh-CN" sz="2600" dirty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(9)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掘野鼠去草实而食之　　　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	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latin typeface="Times New Roman"/>
                <a:ea typeface="华文细黑"/>
              </a:rPr>
              <a:t>(10)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空自苦亡人之地　　　　　</a:t>
            </a:r>
            <a:r>
              <a:rPr lang="en-US" altLang="zh-CN" sz="2600" dirty="0" smtClean="0">
                <a:ea typeface="华文细黑"/>
              </a:rPr>
              <a:t>	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600" dirty="0">
                <a:latin typeface="Times New Roman"/>
                <a:ea typeface="华文细黑"/>
              </a:rPr>
              <a:t>______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dirty="0">
                <a:latin typeface="Times New Roman"/>
                <a:ea typeface="华文细黑"/>
              </a:rPr>
              <a:t>___________</a:t>
            </a:r>
            <a:endParaRPr lang="en-US" altLang="zh-CN" sz="2600" dirty="0" smtClean="0">
              <a:latin typeface="Times New Roman"/>
              <a:ea typeface="华文细黑"/>
            </a:endParaRPr>
          </a:p>
        </p:txBody>
      </p:sp>
      <p:sp>
        <p:nvSpPr>
          <p:cNvPr id="37" name="TextBox 36">
            <a:hlinkClick r:id="rId3" action="ppaction://hlinksldjump"/>
          </p:cNvPr>
          <p:cNvSpPr txBox="1"/>
          <p:nvPr/>
        </p:nvSpPr>
        <p:spPr>
          <a:xfrm>
            <a:off x="925578" y="81950"/>
            <a:ext cx="529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4" action="ppaction://hlinksldjump"/>
          </p:cNvPr>
          <p:cNvSpPr txBox="1"/>
          <p:nvPr/>
        </p:nvSpPr>
        <p:spPr>
          <a:xfrm>
            <a:off x="1464810" y="8332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5" action="ppaction://hlinksldjump"/>
          </p:cNvPr>
          <p:cNvSpPr txBox="1"/>
          <p:nvPr/>
        </p:nvSpPr>
        <p:spPr>
          <a:xfrm>
            <a:off x="2010118" y="84698"/>
            <a:ext cx="537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6" action="ppaction://hlinksldjump"/>
          </p:cNvPr>
          <p:cNvSpPr txBox="1"/>
          <p:nvPr/>
        </p:nvSpPr>
        <p:spPr>
          <a:xfrm>
            <a:off x="2550469" y="86072"/>
            <a:ext cx="532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7" action="ppaction://hlinksldjump"/>
          </p:cNvPr>
          <p:cNvSpPr txBox="1"/>
          <p:nvPr/>
        </p:nvSpPr>
        <p:spPr>
          <a:xfrm>
            <a:off x="3094970" y="87446"/>
            <a:ext cx="5243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8" action="ppaction://hlinksldjump"/>
          </p:cNvPr>
          <p:cNvSpPr txBox="1"/>
          <p:nvPr/>
        </p:nvSpPr>
        <p:spPr>
          <a:xfrm>
            <a:off x="3629230" y="8882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9" action="ppaction://hlinksldjump"/>
          </p:cNvPr>
          <p:cNvSpPr txBox="1"/>
          <p:nvPr/>
        </p:nvSpPr>
        <p:spPr>
          <a:xfrm>
            <a:off x="4168462" y="9019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10" action="ppaction://hlinksldjump"/>
          </p:cNvPr>
          <p:cNvSpPr txBox="1"/>
          <p:nvPr/>
        </p:nvSpPr>
        <p:spPr>
          <a:xfrm>
            <a:off x="4706150" y="91568"/>
            <a:ext cx="537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hlinkClick r:id="rId11" action="ppaction://hlinksldjump"/>
          </p:cNvPr>
          <p:cNvSpPr txBox="1"/>
          <p:nvPr/>
        </p:nvSpPr>
        <p:spPr>
          <a:xfrm>
            <a:off x="5254239" y="92942"/>
            <a:ext cx="532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>
            <a:hlinkClick r:id="rId12" action="ppaction://hlinksldjump"/>
          </p:cNvPr>
          <p:cNvSpPr txBox="1"/>
          <p:nvPr/>
        </p:nvSpPr>
        <p:spPr>
          <a:xfrm>
            <a:off x="5789274" y="94316"/>
            <a:ext cx="543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>
            <a:hlinkClick r:id="rId13" action="ppaction://hlinksldjump"/>
          </p:cNvPr>
          <p:cNvSpPr txBox="1"/>
          <p:nvPr/>
        </p:nvSpPr>
        <p:spPr>
          <a:xfrm>
            <a:off x="6341512" y="88070"/>
            <a:ext cx="524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>
            <a:hlinkClick r:id="rId14" action="ppaction://hlinksldjump"/>
          </p:cNvPr>
          <p:cNvSpPr txBox="1"/>
          <p:nvPr/>
        </p:nvSpPr>
        <p:spPr>
          <a:xfrm>
            <a:off x="6880717" y="92998"/>
            <a:ext cx="526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>
            <a:hlinkClick r:id="rId15" action="ppaction://hlinksldjump"/>
          </p:cNvPr>
          <p:cNvSpPr txBox="1"/>
          <p:nvPr/>
        </p:nvSpPr>
        <p:spPr>
          <a:xfrm>
            <a:off x="7423376" y="90306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>
            <a:hlinkClick r:id="rId16" action="ppaction://hlinksldjump"/>
          </p:cNvPr>
          <p:cNvSpPr txBox="1"/>
          <p:nvPr/>
        </p:nvSpPr>
        <p:spPr>
          <a:xfrm>
            <a:off x="7958415" y="87614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>
            <a:hlinkClick r:id="rId17" action="ppaction://hlinksldjump"/>
          </p:cNvPr>
          <p:cNvSpPr txBox="1"/>
          <p:nvPr/>
        </p:nvSpPr>
        <p:spPr>
          <a:xfrm>
            <a:off x="8503720" y="84922"/>
            <a:ext cx="529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076056" y="627534"/>
            <a:ext cx="3435012" cy="62395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dirty="0">
                <a:solidFill>
                  <a:srgbClr val="E46C0A"/>
                </a:solidFill>
                <a:ea typeface="Times New Roman"/>
              </a:rPr>
              <a:t> </a:t>
            </a:r>
            <a:r>
              <a:rPr lang="en-US" altLang="zh-CN" sz="26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否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　不给　</a:t>
            </a:r>
            <a:endParaRPr lang="en-US" altLang="zh-CN" sz="2600" dirty="0" smtClean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48064" y="1794902"/>
            <a:ext cx="3778513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600" dirty="0">
                <a:solidFill>
                  <a:srgbClr val="E46C0A"/>
                </a:solidFill>
                <a:latin typeface="Times New Roman"/>
                <a:ea typeface="华文细黑"/>
              </a:rPr>
              <a:t> 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现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　表现　</a:t>
            </a:r>
            <a:endParaRPr lang="en-US" altLang="zh-CN" sz="2600" dirty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  <a:p>
            <a:pPr lvl="0">
              <a:lnSpc>
                <a:spcPct val="150000"/>
              </a:lnSpc>
            </a:pPr>
            <a:r>
              <a:rPr lang="en-US" altLang="zh-CN" sz="2600" dirty="0">
                <a:solidFill>
                  <a:srgbClr val="E46C0A"/>
                </a:solidFill>
                <a:latin typeface="Times New Roman"/>
                <a:ea typeface="华文细黑"/>
              </a:rPr>
              <a:t> 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叛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　背叛　</a:t>
            </a:r>
            <a:endParaRPr lang="en-US" altLang="zh-CN" sz="2600" dirty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  <a:p>
            <a:pPr lvl="0">
              <a:lnSpc>
                <a:spcPct val="150000"/>
              </a:lnSpc>
            </a:pPr>
            <a:r>
              <a:rPr lang="en-US" altLang="zh-CN" sz="2600" dirty="0">
                <a:solidFill>
                  <a:srgbClr val="E46C0A"/>
                </a:solidFill>
                <a:latin typeface="Times New Roman"/>
                <a:ea typeface="华文细黑"/>
              </a:rPr>
              <a:t> 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毡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　毛织的毡毯　</a:t>
            </a:r>
            <a:endParaRPr lang="en-US" altLang="zh-CN" sz="2600" dirty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  <a:p>
            <a:pPr lvl="0">
              <a:lnSpc>
                <a:spcPct val="150000"/>
              </a:lnSpc>
            </a:pPr>
            <a:r>
              <a:rPr lang="en-US" altLang="zh-CN" sz="2600" dirty="0">
                <a:solidFill>
                  <a:srgbClr val="E46C0A"/>
                </a:solidFill>
                <a:latin typeface="Times New Roman"/>
                <a:ea typeface="华文细黑"/>
              </a:rPr>
              <a:t> 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弆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　收藏　</a:t>
            </a:r>
            <a:endParaRPr lang="en-US" altLang="zh-CN" sz="2600" dirty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  <a:p>
            <a:pPr lvl="0">
              <a:lnSpc>
                <a:spcPct val="150000"/>
              </a:lnSpc>
            </a:pPr>
            <a:r>
              <a:rPr lang="en-US" altLang="zh-CN" sz="2600" dirty="0">
                <a:solidFill>
                  <a:srgbClr val="E46C0A"/>
                </a:solidFill>
                <a:latin typeface="Times New Roman"/>
                <a:ea typeface="华文细黑"/>
              </a:rPr>
              <a:t> 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无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　没有　</a:t>
            </a:r>
            <a:endParaRPr lang="zh-CN" altLang="en-US" sz="2600" dirty="0">
              <a:solidFill>
                <a:prstClr val="black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427179" y="874038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26" name="矩形 25"/>
          <p:cNvSpPr/>
          <p:nvPr/>
        </p:nvSpPr>
        <p:spPr>
          <a:xfrm>
            <a:off x="2078679" y="2075314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27" name="矩形 26"/>
          <p:cNvSpPr/>
          <p:nvPr/>
        </p:nvSpPr>
        <p:spPr>
          <a:xfrm>
            <a:off x="2397191" y="2666618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1" name="矩形 30"/>
          <p:cNvSpPr/>
          <p:nvPr/>
        </p:nvSpPr>
        <p:spPr>
          <a:xfrm>
            <a:off x="1066468" y="3257922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2" name="矩形 31"/>
          <p:cNvSpPr/>
          <p:nvPr/>
        </p:nvSpPr>
        <p:spPr>
          <a:xfrm>
            <a:off x="1748448" y="3849226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3" name="矩形 32"/>
          <p:cNvSpPr/>
          <p:nvPr/>
        </p:nvSpPr>
        <p:spPr>
          <a:xfrm>
            <a:off x="1922944" y="4417670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</p:spTree>
    <p:extLst>
      <p:ext uri="{BB962C8B-B14F-4D97-AF65-F5344CB8AC3E}">
        <p14:creationId xmlns:p14="http://schemas.microsoft.com/office/powerpoint/2010/main" val="340517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538688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1320" y="80576"/>
            <a:ext cx="524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6021" y="966956"/>
            <a:ext cx="8647507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《张衡传》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(9)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举孝廉不行，连辟公府不就：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自书典所记，未之有也：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925578" y="81950"/>
            <a:ext cx="529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464810" y="8332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2010118" y="84698"/>
            <a:ext cx="537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2550469" y="86072"/>
            <a:ext cx="532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3094970" y="87446"/>
            <a:ext cx="5243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3629230" y="8882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4168462" y="90194"/>
            <a:ext cx="53485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0" action="ppaction://hlinksldjump"/>
          </p:cNvPr>
          <p:cNvSpPr txBox="1"/>
          <p:nvPr/>
        </p:nvSpPr>
        <p:spPr>
          <a:xfrm>
            <a:off x="4706150" y="91568"/>
            <a:ext cx="537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1" action="ppaction://hlinksldjump"/>
          </p:cNvPr>
          <p:cNvSpPr txBox="1"/>
          <p:nvPr/>
        </p:nvSpPr>
        <p:spPr>
          <a:xfrm>
            <a:off x="5254239" y="92942"/>
            <a:ext cx="532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5789274" y="94316"/>
            <a:ext cx="543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3" action="ppaction://hlinksldjump"/>
          </p:cNvPr>
          <p:cNvSpPr txBox="1"/>
          <p:nvPr/>
        </p:nvSpPr>
        <p:spPr>
          <a:xfrm>
            <a:off x="6341512" y="88070"/>
            <a:ext cx="524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6880717" y="92998"/>
            <a:ext cx="526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5" action="ppaction://hlinksldjump"/>
          </p:cNvPr>
          <p:cNvSpPr txBox="1"/>
          <p:nvPr/>
        </p:nvSpPr>
        <p:spPr>
          <a:xfrm>
            <a:off x="7423376" y="90306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958415" y="87614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7" action="ppaction://hlinksldjump"/>
          </p:cNvPr>
          <p:cNvSpPr txBox="1"/>
          <p:nvPr/>
        </p:nvSpPr>
        <p:spPr>
          <a:xfrm>
            <a:off x="8503720" y="84922"/>
            <a:ext cx="529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899228" y="1658506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被动句</a:t>
            </a:r>
            <a:endParaRPr lang="zh-CN" altLang="en-US" sz="2600" dirty="0"/>
          </a:p>
        </p:txBody>
      </p:sp>
      <p:sp>
        <p:nvSpPr>
          <p:cNvPr id="24" name="矩形 23"/>
          <p:cNvSpPr/>
          <p:nvPr/>
        </p:nvSpPr>
        <p:spPr>
          <a:xfrm>
            <a:off x="4409316" y="2249611"/>
            <a:ext cx="418576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宾语前置句，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未有之也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72492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514535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1320" y="80576"/>
            <a:ext cx="524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0781" y="517426"/>
            <a:ext cx="8647507" cy="450681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四、重要语句翻译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将下列句子翻译成现代汉语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《廉颇蔺相如列传》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均之二策，宁许以负秦曲。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，这；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，使动用法。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权衡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比较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这两个对策，宁可答应秦国的请求使它承担理亏的责任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925578" y="81950"/>
            <a:ext cx="529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464810" y="8332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2010118" y="84698"/>
            <a:ext cx="537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2550469" y="86072"/>
            <a:ext cx="532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3094970" y="87446"/>
            <a:ext cx="5243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3629230" y="8882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4168462" y="9019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0" action="ppaction://hlinksldjump"/>
          </p:cNvPr>
          <p:cNvSpPr txBox="1"/>
          <p:nvPr/>
        </p:nvSpPr>
        <p:spPr>
          <a:xfrm>
            <a:off x="4706150" y="91568"/>
            <a:ext cx="537941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1" action="ppaction://hlinksldjump"/>
          </p:cNvPr>
          <p:cNvSpPr txBox="1"/>
          <p:nvPr/>
        </p:nvSpPr>
        <p:spPr>
          <a:xfrm>
            <a:off x="5254239" y="92942"/>
            <a:ext cx="532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5789274" y="94316"/>
            <a:ext cx="543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3" action="ppaction://hlinksldjump"/>
          </p:cNvPr>
          <p:cNvSpPr txBox="1"/>
          <p:nvPr/>
        </p:nvSpPr>
        <p:spPr>
          <a:xfrm>
            <a:off x="6341512" y="88070"/>
            <a:ext cx="524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6880717" y="92998"/>
            <a:ext cx="526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5" action="ppaction://hlinksldjump"/>
          </p:cNvPr>
          <p:cNvSpPr txBox="1"/>
          <p:nvPr/>
        </p:nvSpPr>
        <p:spPr>
          <a:xfrm>
            <a:off x="7423376" y="90306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958415" y="87614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7" action="ppaction://hlinksldjump"/>
          </p:cNvPr>
          <p:cNvSpPr txBox="1"/>
          <p:nvPr/>
        </p:nvSpPr>
        <p:spPr>
          <a:xfrm>
            <a:off x="8503720" y="84922"/>
            <a:ext cx="529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53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514535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1320" y="80576"/>
            <a:ext cx="524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4380" y="851491"/>
            <a:ext cx="8647507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臣诚恐见欺于王而负赵，故令人持璧归，间至赵矣。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，表被动；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间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，名词活用为状语。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我实在害怕被大王欺骗而对不起赵国，所以让人拿着和氏璧回去，已从小路到达赵国了。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925578" y="81950"/>
            <a:ext cx="529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464810" y="8332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2010118" y="84698"/>
            <a:ext cx="537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2550469" y="86072"/>
            <a:ext cx="532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3094970" y="87446"/>
            <a:ext cx="5243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3629230" y="8882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4168462" y="9019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0" action="ppaction://hlinksldjump"/>
          </p:cNvPr>
          <p:cNvSpPr txBox="1"/>
          <p:nvPr/>
        </p:nvSpPr>
        <p:spPr>
          <a:xfrm>
            <a:off x="4706150" y="91568"/>
            <a:ext cx="537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1" action="ppaction://hlinksldjump"/>
          </p:cNvPr>
          <p:cNvSpPr txBox="1"/>
          <p:nvPr/>
        </p:nvSpPr>
        <p:spPr>
          <a:xfrm>
            <a:off x="5254239" y="92942"/>
            <a:ext cx="53237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5789274" y="94316"/>
            <a:ext cx="543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3" action="ppaction://hlinksldjump"/>
          </p:cNvPr>
          <p:cNvSpPr txBox="1"/>
          <p:nvPr/>
        </p:nvSpPr>
        <p:spPr>
          <a:xfrm>
            <a:off x="6341512" y="88070"/>
            <a:ext cx="524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6880717" y="92998"/>
            <a:ext cx="526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5" action="ppaction://hlinksldjump"/>
          </p:cNvPr>
          <p:cNvSpPr txBox="1"/>
          <p:nvPr/>
        </p:nvSpPr>
        <p:spPr>
          <a:xfrm>
            <a:off x="7423376" y="90306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958415" y="87614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7" action="ppaction://hlinksldjump"/>
          </p:cNvPr>
          <p:cNvSpPr txBox="1"/>
          <p:nvPr/>
        </p:nvSpPr>
        <p:spPr>
          <a:xfrm>
            <a:off x="8503720" y="84922"/>
            <a:ext cx="529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17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514535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1320" y="80576"/>
            <a:ext cx="524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9361" y="644441"/>
            <a:ext cx="8647507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《苏武传》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11.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汉亦留之以相当。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是抵押的意思。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汉朝也扣留他们来相抵押。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925578" y="81950"/>
            <a:ext cx="529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464810" y="8332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2010118" y="84698"/>
            <a:ext cx="537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2550469" y="86072"/>
            <a:ext cx="532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3094970" y="87446"/>
            <a:ext cx="5243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3629230" y="8882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4168462" y="9019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0" action="ppaction://hlinksldjump"/>
          </p:cNvPr>
          <p:cNvSpPr txBox="1"/>
          <p:nvPr/>
        </p:nvSpPr>
        <p:spPr>
          <a:xfrm>
            <a:off x="4706150" y="91568"/>
            <a:ext cx="537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1" action="ppaction://hlinksldjump"/>
          </p:cNvPr>
          <p:cNvSpPr txBox="1"/>
          <p:nvPr/>
        </p:nvSpPr>
        <p:spPr>
          <a:xfrm>
            <a:off x="5254239" y="92942"/>
            <a:ext cx="532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5789274" y="94316"/>
            <a:ext cx="5432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3" action="ppaction://hlinksldjump"/>
          </p:cNvPr>
          <p:cNvSpPr txBox="1"/>
          <p:nvPr/>
        </p:nvSpPr>
        <p:spPr>
          <a:xfrm>
            <a:off x="6341512" y="88070"/>
            <a:ext cx="524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6880717" y="92998"/>
            <a:ext cx="526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5" action="ppaction://hlinksldjump"/>
          </p:cNvPr>
          <p:cNvSpPr txBox="1"/>
          <p:nvPr/>
        </p:nvSpPr>
        <p:spPr>
          <a:xfrm>
            <a:off x="7423376" y="90306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958415" y="87614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7" action="ppaction://hlinksldjump"/>
          </p:cNvPr>
          <p:cNvSpPr txBox="1"/>
          <p:nvPr/>
        </p:nvSpPr>
        <p:spPr>
          <a:xfrm>
            <a:off x="8503720" y="84922"/>
            <a:ext cx="529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21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514535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1320" y="80576"/>
            <a:ext cx="524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6501" y="699542"/>
            <a:ext cx="8647507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12.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武留匈奴凡十九岁，始以强壮出，及还，须发尽白。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凡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共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介词，在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Times New Roman"/>
              </a:rPr>
              <a:t>苏武留在匈奴共十九年，当初在壮年时出使，等到回到汉朝，胡须头发全白了</a:t>
            </a:r>
            <a:r>
              <a:rPr lang="zh-CN" altLang="zh-CN" sz="2600" kern="100" dirty="0" smtClean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solidFill>
                <a:srgbClr val="F79646">
                  <a:lumMod val="75000"/>
                </a:srgbClr>
              </a:solidFill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925578" y="81950"/>
            <a:ext cx="529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464810" y="8332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2010118" y="84698"/>
            <a:ext cx="537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2550469" y="86072"/>
            <a:ext cx="532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3094970" y="87446"/>
            <a:ext cx="5243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3629230" y="8882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4168462" y="9019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0" action="ppaction://hlinksldjump"/>
          </p:cNvPr>
          <p:cNvSpPr txBox="1"/>
          <p:nvPr/>
        </p:nvSpPr>
        <p:spPr>
          <a:xfrm>
            <a:off x="4706150" y="91568"/>
            <a:ext cx="537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1" action="ppaction://hlinksldjump"/>
          </p:cNvPr>
          <p:cNvSpPr txBox="1"/>
          <p:nvPr/>
        </p:nvSpPr>
        <p:spPr>
          <a:xfrm>
            <a:off x="5254239" y="92942"/>
            <a:ext cx="532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5789274" y="94316"/>
            <a:ext cx="543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3" action="ppaction://hlinksldjump"/>
          </p:cNvPr>
          <p:cNvSpPr txBox="1"/>
          <p:nvPr/>
        </p:nvSpPr>
        <p:spPr>
          <a:xfrm>
            <a:off x="6341512" y="88070"/>
            <a:ext cx="524081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6880717" y="92998"/>
            <a:ext cx="526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5" action="ppaction://hlinksldjump"/>
          </p:cNvPr>
          <p:cNvSpPr txBox="1"/>
          <p:nvPr/>
        </p:nvSpPr>
        <p:spPr>
          <a:xfrm>
            <a:off x="7423376" y="90306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958415" y="87614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7" action="ppaction://hlinksldjump"/>
          </p:cNvPr>
          <p:cNvSpPr txBox="1"/>
          <p:nvPr/>
        </p:nvSpPr>
        <p:spPr>
          <a:xfrm>
            <a:off x="8503720" y="84922"/>
            <a:ext cx="529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26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514535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1320" y="80576"/>
            <a:ext cx="524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6760" y="667301"/>
            <a:ext cx="8647507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《张衡传》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13.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大将军邓骘奇其才，累召不应。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奇，意动用法，以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为奇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Times New Roman"/>
              </a:rPr>
              <a:t>邓骘认为他才华出众，多次征召他，他也不去应召</a:t>
            </a:r>
            <a:r>
              <a:rPr lang="zh-CN" altLang="zh-CN" sz="2600" kern="100" dirty="0" smtClean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solidFill>
                <a:srgbClr val="F79646">
                  <a:lumMod val="75000"/>
                </a:srgbClr>
              </a:solidFill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925578" y="81950"/>
            <a:ext cx="529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464810" y="8332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2010118" y="84698"/>
            <a:ext cx="537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2550469" y="86072"/>
            <a:ext cx="532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3094970" y="87446"/>
            <a:ext cx="5243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3629230" y="8882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4168462" y="9019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0" action="ppaction://hlinksldjump"/>
          </p:cNvPr>
          <p:cNvSpPr txBox="1"/>
          <p:nvPr/>
        </p:nvSpPr>
        <p:spPr>
          <a:xfrm>
            <a:off x="4706150" y="91568"/>
            <a:ext cx="537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1" action="ppaction://hlinksldjump"/>
          </p:cNvPr>
          <p:cNvSpPr txBox="1"/>
          <p:nvPr/>
        </p:nvSpPr>
        <p:spPr>
          <a:xfrm>
            <a:off x="5254239" y="92942"/>
            <a:ext cx="532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5789274" y="94316"/>
            <a:ext cx="543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3" action="ppaction://hlinksldjump"/>
          </p:cNvPr>
          <p:cNvSpPr txBox="1"/>
          <p:nvPr/>
        </p:nvSpPr>
        <p:spPr>
          <a:xfrm>
            <a:off x="6341512" y="88070"/>
            <a:ext cx="524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6880717" y="92998"/>
            <a:ext cx="526282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5" action="ppaction://hlinksldjump"/>
          </p:cNvPr>
          <p:cNvSpPr txBox="1"/>
          <p:nvPr/>
        </p:nvSpPr>
        <p:spPr>
          <a:xfrm>
            <a:off x="7423376" y="90306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958415" y="87614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7" action="ppaction://hlinksldjump"/>
          </p:cNvPr>
          <p:cNvSpPr txBox="1"/>
          <p:nvPr/>
        </p:nvSpPr>
        <p:spPr>
          <a:xfrm>
            <a:off x="8503720" y="84922"/>
            <a:ext cx="529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68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514535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1320" y="80576"/>
            <a:ext cx="524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1892" y="846748"/>
            <a:ext cx="8821322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14.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安帝雅闻衡善术学，公车特征拜郎中，再迁为太史令。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雅，素常；征，征召；拜，任命，授予官职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汉安帝常听说张衡擅长术数方面的学问，让公车特地指名征召，任命他为郎中，两次调动官职后，担任太史令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925578" y="81950"/>
            <a:ext cx="529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464810" y="8332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2010118" y="84698"/>
            <a:ext cx="537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2550469" y="86072"/>
            <a:ext cx="532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3094970" y="87446"/>
            <a:ext cx="5243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3629230" y="8882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4168462" y="9019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0" action="ppaction://hlinksldjump"/>
          </p:cNvPr>
          <p:cNvSpPr txBox="1"/>
          <p:nvPr/>
        </p:nvSpPr>
        <p:spPr>
          <a:xfrm>
            <a:off x="4706150" y="91568"/>
            <a:ext cx="537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1" action="ppaction://hlinksldjump"/>
          </p:cNvPr>
          <p:cNvSpPr txBox="1"/>
          <p:nvPr/>
        </p:nvSpPr>
        <p:spPr>
          <a:xfrm>
            <a:off x="5254239" y="92942"/>
            <a:ext cx="532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5789274" y="94316"/>
            <a:ext cx="543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3" action="ppaction://hlinksldjump"/>
          </p:cNvPr>
          <p:cNvSpPr txBox="1"/>
          <p:nvPr/>
        </p:nvSpPr>
        <p:spPr>
          <a:xfrm>
            <a:off x="6341512" y="88070"/>
            <a:ext cx="524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6880717" y="92998"/>
            <a:ext cx="526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5" action="ppaction://hlinksldjump"/>
          </p:cNvPr>
          <p:cNvSpPr txBox="1"/>
          <p:nvPr/>
        </p:nvSpPr>
        <p:spPr>
          <a:xfrm>
            <a:off x="7423376" y="90306"/>
            <a:ext cx="53461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958415" y="87614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7" action="ppaction://hlinksldjump"/>
          </p:cNvPr>
          <p:cNvSpPr txBox="1"/>
          <p:nvPr/>
        </p:nvSpPr>
        <p:spPr>
          <a:xfrm>
            <a:off x="8503720" y="84922"/>
            <a:ext cx="529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00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514535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1320" y="80576"/>
            <a:ext cx="524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9361" y="644441"/>
            <a:ext cx="8647507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五、补写出下列名句名篇中的空缺部分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15.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臣所以去亲戚而事君者，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______________________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925578" y="81950"/>
            <a:ext cx="529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464810" y="8332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2010118" y="84698"/>
            <a:ext cx="537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2550469" y="86072"/>
            <a:ext cx="532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3094970" y="87446"/>
            <a:ext cx="5243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3629230" y="8882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4168462" y="9019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0" action="ppaction://hlinksldjump"/>
          </p:cNvPr>
          <p:cNvSpPr txBox="1"/>
          <p:nvPr/>
        </p:nvSpPr>
        <p:spPr>
          <a:xfrm>
            <a:off x="4706150" y="91568"/>
            <a:ext cx="537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1" action="ppaction://hlinksldjump"/>
          </p:cNvPr>
          <p:cNvSpPr txBox="1"/>
          <p:nvPr/>
        </p:nvSpPr>
        <p:spPr>
          <a:xfrm>
            <a:off x="5254239" y="92942"/>
            <a:ext cx="532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5789274" y="94316"/>
            <a:ext cx="543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3" action="ppaction://hlinksldjump"/>
          </p:cNvPr>
          <p:cNvSpPr txBox="1"/>
          <p:nvPr/>
        </p:nvSpPr>
        <p:spPr>
          <a:xfrm>
            <a:off x="6341512" y="88070"/>
            <a:ext cx="524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6880717" y="92998"/>
            <a:ext cx="526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5" action="ppaction://hlinksldjump"/>
          </p:cNvPr>
          <p:cNvSpPr txBox="1"/>
          <p:nvPr/>
        </p:nvSpPr>
        <p:spPr>
          <a:xfrm>
            <a:off x="7423376" y="90306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958415" y="87614"/>
            <a:ext cx="53461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7" action="ppaction://hlinksldjump"/>
          </p:cNvPr>
          <p:cNvSpPr txBox="1"/>
          <p:nvPr/>
        </p:nvSpPr>
        <p:spPr>
          <a:xfrm>
            <a:off x="8503720" y="84922"/>
            <a:ext cx="529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499992" y="1131590"/>
            <a:ext cx="8647507" cy="6157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徒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慕君之高义也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8951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514535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1320" y="80576"/>
            <a:ext cx="524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3900" y="894948"/>
            <a:ext cx="8647507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16.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吾所以为此者，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__________________________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                                                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《廉颇蔺相如列传》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925578" y="81950"/>
            <a:ext cx="529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464810" y="8332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2010118" y="84698"/>
            <a:ext cx="537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2550469" y="86072"/>
            <a:ext cx="532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3094970" y="87446"/>
            <a:ext cx="5243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3629230" y="8882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4168462" y="9019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0" action="ppaction://hlinksldjump"/>
          </p:cNvPr>
          <p:cNvSpPr txBox="1"/>
          <p:nvPr/>
        </p:nvSpPr>
        <p:spPr>
          <a:xfrm>
            <a:off x="4706150" y="91568"/>
            <a:ext cx="537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1" action="ppaction://hlinksldjump"/>
          </p:cNvPr>
          <p:cNvSpPr txBox="1"/>
          <p:nvPr/>
        </p:nvSpPr>
        <p:spPr>
          <a:xfrm>
            <a:off x="5254239" y="92942"/>
            <a:ext cx="532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5789274" y="94316"/>
            <a:ext cx="543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3" action="ppaction://hlinksldjump"/>
          </p:cNvPr>
          <p:cNvSpPr txBox="1"/>
          <p:nvPr/>
        </p:nvSpPr>
        <p:spPr>
          <a:xfrm>
            <a:off x="6341512" y="88070"/>
            <a:ext cx="524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6880717" y="92998"/>
            <a:ext cx="526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5" action="ppaction://hlinksldjump"/>
          </p:cNvPr>
          <p:cNvSpPr txBox="1"/>
          <p:nvPr/>
        </p:nvSpPr>
        <p:spPr>
          <a:xfrm>
            <a:off x="7423376" y="90306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958415" y="87614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7" action="ppaction://hlinksldjump"/>
          </p:cNvPr>
          <p:cNvSpPr txBox="1"/>
          <p:nvPr/>
        </p:nvSpPr>
        <p:spPr>
          <a:xfrm>
            <a:off x="8503720" y="84922"/>
            <a:ext cx="529322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059832" y="875884"/>
            <a:ext cx="8647507" cy="6157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以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先国家之急而后私仇也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0518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63282" y="1347614"/>
            <a:ext cx="2236510" cy="768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4000" b="1" dirty="0" smtClean="0">
                <a:solidFill>
                  <a:srgbClr val="FFFF00"/>
                </a:solidFill>
                <a:effectLst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谢谢观看</a:t>
            </a:r>
            <a:endParaRPr lang="zh-CN" altLang="en-US" sz="4000" b="1" dirty="0">
              <a:solidFill>
                <a:srgbClr val="FFFF00"/>
              </a:solidFill>
              <a:effectLst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-128570" y="2628879"/>
            <a:ext cx="934414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标题 1"/>
          <p:cNvSpPr txBox="1">
            <a:spLocks/>
          </p:cNvSpPr>
          <p:nvPr/>
        </p:nvSpPr>
        <p:spPr>
          <a:xfrm>
            <a:off x="2627784" y="1914132"/>
            <a:ext cx="6165517" cy="911246"/>
          </a:xfrm>
          <a:prstGeom prst="rect">
            <a:avLst/>
          </a:prstGeom>
        </p:spPr>
        <p:txBody>
          <a:bodyPr vert="horz" lIns="68572" tIns="34286" rIns="68572" bIns="34286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更多精彩内容请登录</a:t>
            </a:r>
            <a:r>
              <a:rPr lang="en-US" altLang="zh-CN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www.91taoke.com</a:t>
            </a:r>
            <a:endParaRPr lang="zh-CN" altLang="en-US" sz="2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09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60922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91320" y="80576"/>
            <a:ext cx="52487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8881" y="491138"/>
            <a:ext cx="8647507" cy="45735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因泣下霑衿，与武决去　　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	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					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					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前以降及物故　　　　　　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	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 pitchFamily="18" charset="0"/>
                <a:ea typeface="华文细黑"/>
                <a:cs typeface="Times New Roman" pitchFamily="18" charset="0"/>
              </a:rPr>
              <a:t>___________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《张衡传》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员径八尺　　　　　　　</a:t>
            </a:r>
            <a:r>
              <a:rPr lang="zh-CN" altLang="zh-CN" sz="2600" kern="100" dirty="0">
                <a:latin typeface="宋体"/>
                <a:ea typeface="Times New Roman"/>
                <a:cs typeface="Courier New"/>
              </a:rPr>
              <a:t> </a:t>
            </a:r>
            <a:r>
              <a:rPr lang="en-US" altLang="zh-CN" sz="2600" kern="100" dirty="0" smtClean="0">
                <a:latin typeface="宋体"/>
                <a:ea typeface="Times New Roman"/>
                <a:cs typeface="Courier New"/>
              </a:rPr>
              <a:t>	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形似酒尊　　　　　　　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	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</a:t>
            </a: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dirty="0">
                <a:latin typeface="Times New Roman"/>
                <a:ea typeface="华文细黑"/>
              </a:rPr>
              <a:t>(15)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阴知奸党名姓，一时收禽　</a:t>
            </a:r>
            <a:r>
              <a:rPr lang="zh-CN" altLang="zh-CN" sz="2600" dirty="0">
                <a:ea typeface="Times New Roman"/>
              </a:rPr>
              <a:t> 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600" dirty="0">
                <a:latin typeface="Times New Roman"/>
                <a:ea typeface="华文细黑"/>
              </a:rPr>
              <a:t>______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dirty="0" smtClean="0">
                <a:latin typeface="Times New Roman"/>
                <a:ea typeface="华文细黑"/>
              </a:rPr>
              <a:t>___________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37" name="TextBox 36">
            <a:hlinkClick r:id="rId3" action="ppaction://hlinksldjump"/>
          </p:cNvPr>
          <p:cNvSpPr txBox="1"/>
          <p:nvPr/>
        </p:nvSpPr>
        <p:spPr>
          <a:xfrm>
            <a:off x="925578" y="81950"/>
            <a:ext cx="529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4" action="ppaction://hlinksldjump"/>
          </p:cNvPr>
          <p:cNvSpPr txBox="1"/>
          <p:nvPr/>
        </p:nvSpPr>
        <p:spPr>
          <a:xfrm>
            <a:off x="1464810" y="8332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5" action="ppaction://hlinksldjump"/>
          </p:cNvPr>
          <p:cNvSpPr txBox="1"/>
          <p:nvPr/>
        </p:nvSpPr>
        <p:spPr>
          <a:xfrm>
            <a:off x="2010118" y="84698"/>
            <a:ext cx="537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6" action="ppaction://hlinksldjump"/>
          </p:cNvPr>
          <p:cNvSpPr txBox="1"/>
          <p:nvPr/>
        </p:nvSpPr>
        <p:spPr>
          <a:xfrm>
            <a:off x="2550469" y="86072"/>
            <a:ext cx="532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7" action="ppaction://hlinksldjump"/>
          </p:cNvPr>
          <p:cNvSpPr txBox="1"/>
          <p:nvPr/>
        </p:nvSpPr>
        <p:spPr>
          <a:xfrm>
            <a:off x="3094970" y="87446"/>
            <a:ext cx="5243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8" action="ppaction://hlinksldjump"/>
          </p:cNvPr>
          <p:cNvSpPr txBox="1"/>
          <p:nvPr/>
        </p:nvSpPr>
        <p:spPr>
          <a:xfrm>
            <a:off x="3629230" y="8882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9" action="ppaction://hlinksldjump"/>
          </p:cNvPr>
          <p:cNvSpPr txBox="1"/>
          <p:nvPr/>
        </p:nvSpPr>
        <p:spPr>
          <a:xfrm>
            <a:off x="4168462" y="9019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10" action="ppaction://hlinksldjump"/>
          </p:cNvPr>
          <p:cNvSpPr txBox="1"/>
          <p:nvPr/>
        </p:nvSpPr>
        <p:spPr>
          <a:xfrm>
            <a:off x="4706150" y="91568"/>
            <a:ext cx="537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hlinkClick r:id="rId11" action="ppaction://hlinksldjump"/>
          </p:cNvPr>
          <p:cNvSpPr txBox="1"/>
          <p:nvPr/>
        </p:nvSpPr>
        <p:spPr>
          <a:xfrm>
            <a:off x="5254239" y="92942"/>
            <a:ext cx="532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>
            <a:hlinkClick r:id="rId12" action="ppaction://hlinksldjump"/>
          </p:cNvPr>
          <p:cNvSpPr txBox="1"/>
          <p:nvPr/>
        </p:nvSpPr>
        <p:spPr>
          <a:xfrm>
            <a:off x="5789274" y="94316"/>
            <a:ext cx="543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>
            <a:hlinkClick r:id="rId13" action="ppaction://hlinksldjump"/>
          </p:cNvPr>
          <p:cNvSpPr txBox="1"/>
          <p:nvPr/>
        </p:nvSpPr>
        <p:spPr>
          <a:xfrm>
            <a:off x="6341512" y="88070"/>
            <a:ext cx="524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>
            <a:hlinkClick r:id="rId14" action="ppaction://hlinksldjump"/>
          </p:cNvPr>
          <p:cNvSpPr txBox="1"/>
          <p:nvPr/>
        </p:nvSpPr>
        <p:spPr>
          <a:xfrm>
            <a:off x="6880717" y="92998"/>
            <a:ext cx="526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>
            <a:hlinkClick r:id="rId15" action="ppaction://hlinksldjump"/>
          </p:cNvPr>
          <p:cNvSpPr txBox="1"/>
          <p:nvPr/>
        </p:nvSpPr>
        <p:spPr>
          <a:xfrm>
            <a:off x="7423376" y="90306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>
            <a:hlinkClick r:id="rId16" action="ppaction://hlinksldjump"/>
          </p:cNvPr>
          <p:cNvSpPr txBox="1"/>
          <p:nvPr/>
        </p:nvSpPr>
        <p:spPr>
          <a:xfrm>
            <a:off x="7958415" y="87614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>
            <a:hlinkClick r:id="rId17" action="ppaction://hlinksldjump"/>
          </p:cNvPr>
          <p:cNvSpPr txBox="1"/>
          <p:nvPr/>
        </p:nvSpPr>
        <p:spPr>
          <a:xfrm>
            <a:off x="8503720" y="84922"/>
            <a:ext cx="529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09024" y="475856"/>
            <a:ext cx="3287167" cy="22661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沾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　沾湿　</a:t>
            </a:r>
            <a:endParaRPr lang="en-US" altLang="zh-CN" sz="2600" kern="100" dirty="0" smtClean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襟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　衣襟　</a:t>
            </a:r>
            <a:endParaRPr lang="en-US" altLang="zh-CN" sz="2600" kern="100" dirty="0" smtClean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诀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　辞别　</a:t>
            </a:r>
            <a:endParaRPr lang="en-US" altLang="zh-CN" sz="2600" kern="100" dirty="0" smtClean="0">
              <a:solidFill>
                <a:srgbClr val="E46C0A"/>
              </a:solidFill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已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已经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37252" y="3226142"/>
            <a:ext cx="3435012" cy="171425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40000"/>
              </a:lnSpc>
            </a:pP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圆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　圆周　</a:t>
            </a:r>
            <a:endParaRPr lang="en-US" altLang="zh-CN" sz="2600" dirty="0">
              <a:solidFill>
                <a:srgbClr val="E46C0A"/>
              </a:solidFill>
              <a:latin typeface="Times New Roman"/>
              <a:ea typeface="华文细黑"/>
            </a:endParaRPr>
          </a:p>
          <a:p>
            <a:pPr lvl="0">
              <a:lnSpc>
                <a:spcPct val="140000"/>
              </a:lnSpc>
            </a:pP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樽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　酒器　</a:t>
            </a:r>
            <a:endParaRPr lang="en-US" altLang="zh-CN" sz="2600" dirty="0">
              <a:solidFill>
                <a:srgbClr val="E46C0A"/>
              </a:solidFill>
              <a:latin typeface="Times New Roman"/>
              <a:ea typeface="华文细黑"/>
            </a:endParaRPr>
          </a:p>
          <a:p>
            <a:pPr lvl="0">
              <a:lnSpc>
                <a:spcPct val="140000"/>
              </a:lnSpc>
            </a:pP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擒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　擒拿、捕捉</a:t>
            </a:r>
            <a:endParaRPr lang="zh-CN" altLang="en-US" sz="2600" dirty="0">
              <a:solidFill>
                <a:prstClr val="black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15995" y="681275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27" name="矩形 26"/>
          <p:cNvSpPr/>
          <p:nvPr/>
        </p:nvSpPr>
        <p:spPr>
          <a:xfrm>
            <a:off x="2245555" y="684302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1" name="矩形 30"/>
          <p:cNvSpPr/>
          <p:nvPr/>
        </p:nvSpPr>
        <p:spPr>
          <a:xfrm>
            <a:off x="3534079" y="672089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2" name="矩形 31"/>
          <p:cNvSpPr/>
          <p:nvPr/>
        </p:nvSpPr>
        <p:spPr>
          <a:xfrm>
            <a:off x="1260303" y="2341651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3" name="矩形 32"/>
          <p:cNvSpPr/>
          <p:nvPr/>
        </p:nvSpPr>
        <p:spPr>
          <a:xfrm>
            <a:off x="937692" y="3466326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4" name="矩形 33"/>
          <p:cNvSpPr/>
          <p:nvPr/>
        </p:nvSpPr>
        <p:spPr>
          <a:xfrm>
            <a:off x="1915995" y="4004290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6" name="矩形 35"/>
          <p:cNvSpPr/>
          <p:nvPr/>
        </p:nvSpPr>
        <p:spPr>
          <a:xfrm>
            <a:off x="4219580" y="4671595"/>
            <a:ext cx="279741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</p:spTree>
    <p:extLst>
      <p:ext uri="{BB962C8B-B14F-4D97-AF65-F5344CB8AC3E}">
        <p14:creationId xmlns:p14="http://schemas.microsoft.com/office/powerpoint/2010/main" val="60778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514535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1320" y="80576"/>
            <a:ext cx="524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8881" y="537761"/>
            <a:ext cx="8647507" cy="45735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解释下列句中加点的实词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《廉颇蔺相如列传》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窃计欲亡走燕：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 </a:t>
            </a: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使人遗赵王书：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曲在赵：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均之二策：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dirty="0">
                <a:latin typeface="Times New Roman"/>
                <a:ea typeface="华文细黑"/>
              </a:rPr>
              <a:t>(5)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臣请完璧归赵：</a:t>
            </a:r>
            <a:r>
              <a:rPr lang="en-US" altLang="zh-CN" sz="2600" dirty="0" smtClean="0">
                <a:latin typeface="Times New Roman"/>
                <a:ea typeface="华文细黑"/>
              </a:rPr>
              <a:t>_________________________________</a:t>
            </a: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_________________________________________________</a:t>
            </a: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925578" y="81950"/>
            <a:ext cx="52956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464810" y="8332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2010118" y="84698"/>
            <a:ext cx="537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2550469" y="86072"/>
            <a:ext cx="532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3094970" y="87446"/>
            <a:ext cx="5243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3629230" y="8882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4168462" y="9019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0" action="ppaction://hlinksldjump"/>
          </p:cNvPr>
          <p:cNvSpPr txBox="1"/>
          <p:nvPr/>
        </p:nvSpPr>
        <p:spPr>
          <a:xfrm>
            <a:off x="4706150" y="91568"/>
            <a:ext cx="537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1" action="ppaction://hlinksldjump"/>
          </p:cNvPr>
          <p:cNvSpPr txBox="1"/>
          <p:nvPr/>
        </p:nvSpPr>
        <p:spPr>
          <a:xfrm>
            <a:off x="5254239" y="92942"/>
            <a:ext cx="532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5789274" y="94316"/>
            <a:ext cx="543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3" action="ppaction://hlinksldjump"/>
          </p:cNvPr>
          <p:cNvSpPr txBox="1"/>
          <p:nvPr/>
        </p:nvSpPr>
        <p:spPr>
          <a:xfrm>
            <a:off x="6341512" y="88070"/>
            <a:ext cx="524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6880717" y="92998"/>
            <a:ext cx="526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5" action="ppaction://hlinksldjump"/>
          </p:cNvPr>
          <p:cNvSpPr txBox="1"/>
          <p:nvPr/>
        </p:nvSpPr>
        <p:spPr>
          <a:xfrm>
            <a:off x="7423376" y="90306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958415" y="87614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7" action="ppaction://hlinksldjump"/>
          </p:cNvPr>
          <p:cNvSpPr txBox="1"/>
          <p:nvPr/>
        </p:nvSpPr>
        <p:spPr>
          <a:xfrm>
            <a:off x="8503720" y="84922"/>
            <a:ext cx="529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064024" y="3780646"/>
            <a:ext cx="5847885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把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和氏璧完好无缺地送回赵国。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比喻</a:t>
            </a:r>
            <a:endParaRPr lang="zh-CN" altLang="en-US" sz="2600" dirty="0"/>
          </a:p>
        </p:txBody>
      </p:sp>
      <p:sp>
        <p:nvSpPr>
          <p:cNvPr id="25" name="矩形 24"/>
          <p:cNvSpPr/>
          <p:nvPr/>
        </p:nvSpPr>
        <p:spPr>
          <a:xfrm>
            <a:off x="2267744" y="3238490"/>
            <a:ext cx="4572000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权衡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、比较　</a:t>
            </a:r>
            <a:endParaRPr lang="zh-CN" altLang="en-US" sz="2600" dirty="0"/>
          </a:p>
        </p:txBody>
      </p:sp>
      <p:sp>
        <p:nvSpPr>
          <p:cNvPr id="26" name="矩形 25"/>
          <p:cNvSpPr/>
          <p:nvPr/>
        </p:nvSpPr>
        <p:spPr>
          <a:xfrm>
            <a:off x="2028860" y="2700526"/>
            <a:ext cx="4572000" cy="6281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理亏</a:t>
            </a:r>
            <a:endParaRPr lang="zh-CN" altLang="en-US" sz="2600" dirty="0"/>
          </a:p>
        </p:txBody>
      </p:sp>
      <p:sp>
        <p:nvSpPr>
          <p:cNvPr id="27" name="矩形 26"/>
          <p:cNvSpPr/>
          <p:nvPr/>
        </p:nvSpPr>
        <p:spPr>
          <a:xfrm>
            <a:off x="2969156" y="2147322"/>
            <a:ext cx="4572000" cy="6281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送给</a:t>
            </a:r>
            <a:endParaRPr lang="zh-CN" altLang="en-US" sz="2600" dirty="0"/>
          </a:p>
        </p:txBody>
      </p:sp>
      <p:sp>
        <p:nvSpPr>
          <p:cNvPr id="28" name="矩形 27"/>
          <p:cNvSpPr/>
          <p:nvPr/>
        </p:nvSpPr>
        <p:spPr>
          <a:xfrm>
            <a:off x="2993856" y="1574686"/>
            <a:ext cx="4572000" cy="6281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私下</a:t>
            </a:r>
            <a:endParaRPr lang="zh-CN" altLang="en-US" sz="2600" dirty="0"/>
          </a:p>
        </p:txBody>
      </p:sp>
      <p:sp>
        <p:nvSpPr>
          <p:cNvPr id="30" name="矩形 29"/>
          <p:cNvSpPr/>
          <p:nvPr/>
        </p:nvSpPr>
        <p:spPr>
          <a:xfrm>
            <a:off x="274380" y="4358005"/>
            <a:ext cx="3852337" cy="6281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原物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完整无损地归还本人</a:t>
            </a:r>
            <a:endParaRPr lang="zh-CN" altLang="en-US" sz="2600" dirty="0">
              <a:solidFill>
                <a:prstClr val="black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47956" y="1828810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2" name="矩形 31"/>
          <p:cNvSpPr/>
          <p:nvPr/>
        </p:nvSpPr>
        <p:spPr>
          <a:xfrm>
            <a:off x="1411939" y="2397254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3" name="矩形 32"/>
          <p:cNvSpPr/>
          <p:nvPr/>
        </p:nvSpPr>
        <p:spPr>
          <a:xfrm>
            <a:off x="763867" y="2916550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4" name="矩形 33"/>
          <p:cNvSpPr/>
          <p:nvPr/>
        </p:nvSpPr>
        <p:spPr>
          <a:xfrm>
            <a:off x="755576" y="3486159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5" name="矩形 34"/>
          <p:cNvSpPr/>
          <p:nvPr/>
        </p:nvSpPr>
        <p:spPr>
          <a:xfrm>
            <a:off x="1411939" y="4055768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6" name="矩形 35"/>
          <p:cNvSpPr/>
          <p:nvPr/>
        </p:nvSpPr>
        <p:spPr>
          <a:xfrm>
            <a:off x="1737400" y="4083918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7" name="矩形 36"/>
          <p:cNvSpPr/>
          <p:nvPr/>
        </p:nvSpPr>
        <p:spPr>
          <a:xfrm>
            <a:off x="2093341" y="4083918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8" name="矩形 37"/>
          <p:cNvSpPr/>
          <p:nvPr/>
        </p:nvSpPr>
        <p:spPr>
          <a:xfrm>
            <a:off x="2449282" y="4083918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</p:spTree>
    <p:extLst>
      <p:ext uri="{BB962C8B-B14F-4D97-AF65-F5344CB8AC3E}">
        <p14:creationId xmlns:p14="http://schemas.microsoft.com/office/powerpoint/2010/main" val="153581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048492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1320" y="80576"/>
            <a:ext cx="524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8881" y="575861"/>
            <a:ext cx="8647507" cy="42214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(6)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相如奉璧奏秦王：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(7)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礼节甚倨：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(8)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不如因而厚遇之：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(9)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左右欲刃相如：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latin typeface="Times New Roman"/>
                <a:ea typeface="华文细黑"/>
              </a:rPr>
              <a:t>(10)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于是秦王不怿：</a:t>
            </a:r>
            <a:r>
              <a:rPr lang="en-US" altLang="zh-CN" sz="2600" dirty="0" smtClean="0">
                <a:latin typeface="Times New Roman"/>
                <a:ea typeface="华文细黑"/>
              </a:rPr>
              <a:t>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位在廉颇之右：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latin typeface="Times New Roman"/>
                <a:ea typeface="华文细黑"/>
              </a:rPr>
              <a:t>(12)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卒相与欢，为刎颈之交：</a:t>
            </a:r>
            <a:r>
              <a:rPr lang="en-US" altLang="zh-CN" sz="2600" dirty="0" smtClean="0">
                <a:latin typeface="Times New Roman"/>
                <a:ea typeface="华文细黑"/>
              </a:rPr>
              <a:t>________________________</a:t>
            </a:r>
            <a:endParaRPr lang="en-US" altLang="zh-CN" sz="2600" kern="100" dirty="0" smtClean="0">
              <a:latin typeface="Times New Roman"/>
              <a:ea typeface="华文细黑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925578" y="81950"/>
            <a:ext cx="52956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464810" y="8332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2010118" y="84698"/>
            <a:ext cx="537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2550469" y="86072"/>
            <a:ext cx="532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3094970" y="87446"/>
            <a:ext cx="5243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3629230" y="8882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4168462" y="9019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0" action="ppaction://hlinksldjump"/>
          </p:cNvPr>
          <p:cNvSpPr txBox="1"/>
          <p:nvPr/>
        </p:nvSpPr>
        <p:spPr>
          <a:xfrm>
            <a:off x="4706150" y="91568"/>
            <a:ext cx="537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1" action="ppaction://hlinksldjump"/>
          </p:cNvPr>
          <p:cNvSpPr txBox="1"/>
          <p:nvPr/>
        </p:nvSpPr>
        <p:spPr>
          <a:xfrm>
            <a:off x="5254239" y="92942"/>
            <a:ext cx="532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5789274" y="94316"/>
            <a:ext cx="543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3" action="ppaction://hlinksldjump"/>
          </p:cNvPr>
          <p:cNvSpPr txBox="1"/>
          <p:nvPr/>
        </p:nvSpPr>
        <p:spPr>
          <a:xfrm>
            <a:off x="6341512" y="88070"/>
            <a:ext cx="524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6880717" y="92998"/>
            <a:ext cx="526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5" action="ppaction://hlinksldjump"/>
          </p:cNvPr>
          <p:cNvSpPr txBox="1"/>
          <p:nvPr/>
        </p:nvSpPr>
        <p:spPr>
          <a:xfrm>
            <a:off x="7423376" y="90306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958415" y="87614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7" action="ppaction://hlinksldjump"/>
          </p:cNvPr>
          <p:cNvSpPr txBox="1"/>
          <p:nvPr/>
        </p:nvSpPr>
        <p:spPr>
          <a:xfrm>
            <a:off x="8503720" y="84922"/>
            <a:ext cx="529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431412" y="4096249"/>
            <a:ext cx="4572000" cy="6281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誓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同生死的朋友</a:t>
            </a:r>
            <a:endParaRPr lang="zh-CN" altLang="en-US" sz="2600" dirty="0"/>
          </a:p>
        </p:txBody>
      </p:sp>
      <p:sp>
        <p:nvSpPr>
          <p:cNvPr id="28" name="矩形 27"/>
          <p:cNvSpPr/>
          <p:nvPr/>
        </p:nvSpPr>
        <p:spPr>
          <a:xfrm>
            <a:off x="3268236" y="1750465"/>
            <a:ext cx="4572000" cy="6281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招待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、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款待</a:t>
            </a:r>
            <a:endParaRPr lang="zh-CN" altLang="en-US" sz="2600" dirty="0"/>
          </a:p>
        </p:txBody>
      </p:sp>
      <p:sp>
        <p:nvSpPr>
          <p:cNvPr id="29" name="矩形 28"/>
          <p:cNvSpPr/>
          <p:nvPr/>
        </p:nvSpPr>
        <p:spPr>
          <a:xfrm>
            <a:off x="2305844" y="1146830"/>
            <a:ext cx="4572000" cy="6281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傲慢</a:t>
            </a:r>
            <a:endParaRPr lang="zh-CN" altLang="en-US" sz="2600" dirty="0"/>
          </a:p>
        </p:txBody>
      </p:sp>
      <p:sp>
        <p:nvSpPr>
          <p:cNvPr id="30" name="矩形 29"/>
          <p:cNvSpPr/>
          <p:nvPr/>
        </p:nvSpPr>
        <p:spPr>
          <a:xfrm>
            <a:off x="3272428" y="547906"/>
            <a:ext cx="4572000" cy="6281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捧着</a:t>
            </a:r>
            <a:endParaRPr lang="zh-CN" altLang="en-US" sz="2600" dirty="0"/>
          </a:p>
        </p:txBody>
      </p:sp>
      <p:sp>
        <p:nvSpPr>
          <p:cNvPr id="31" name="矩形 30"/>
          <p:cNvSpPr/>
          <p:nvPr/>
        </p:nvSpPr>
        <p:spPr>
          <a:xfrm>
            <a:off x="2938676" y="2311289"/>
            <a:ext cx="4572000" cy="6281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身边的侍从</a:t>
            </a:r>
            <a:endParaRPr lang="zh-CN" altLang="en-US" sz="2600" dirty="0"/>
          </a:p>
        </p:txBody>
      </p:sp>
      <p:sp>
        <p:nvSpPr>
          <p:cNvPr id="32" name="矩形 31"/>
          <p:cNvSpPr/>
          <p:nvPr/>
        </p:nvSpPr>
        <p:spPr>
          <a:xfrm>
            <a:off x="3106316" y="2913641"/>
            <a:ext cx="4572000" cy="6281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高兴、喜悦</a:t>
            </a:r>
            <a:endParaRPr lang="zh-CN" altLang="en-US" sz="2600" dirty="0"/>
          </a:p>
        </p:txBody>
      </p:sp>
      <p:sp>
        <p:nvSpPr>
          <p:cNvPr id="33" name="矩形 32"/>
          <p:cNvSpPr/>
          <p:nvPr/>
        </p:nvSpPr>
        <p:spPr>
          <a:xfrm>
            <a:off x="3131840" y="3520185"/>
            <a:ext cx="4572000" cy="6281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上</a:t>
            </a:r>
            <a:endParaRPr lang="zh-CN" altLang="en-US" sz="2600" dirty="0"/>
          </a:p>
        </p:txBody>
      </p:sp>
      <p:sp>
        <p:nvSpPr>
          <p:cNvPr id="34" name="矩形 33"/>
          <p:cNvSpPr/>
          <p:nvPr/>
        </p:nvSpPr>
        <p:spPr>
          <a:xfrm>
            <a:off x="1426508" y="805458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5" name="矩形 34"/>
          <p:cNvSpPr/>
          <p:nvPr/>
        </p:nvSpPr>
        <p:spPr>
          <a:xfrm>
            <a:off x="1756068" y="1413167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6" name="矩形 35"/>
          <p:cNvSpPr/>
          <p:nvPr/>
        </p:nvSpPr>
        <p:spPr>
          <a:xfrm>
            <a:off x="2419380" y="1988066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7" name="矩形 36"/>
          <p:cNvSpPr/>
          <p:nvPr/>
        </p:nvSpPr>
        <p:spPr>
          <a:xfrm>
            <a:off x="755576" y="2585825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8" name="矩形 37"/>
          <p:cNvSpPr/>
          <p:nvPr/>
        </p:nvSpPr>
        <p:spPr>
          <a:xfrm>
            <a:off x="1105239" y="2582798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9" name="矩形 38"/>
          <p:cNvSpPr/>
          <p:nvPr/>
        </p:nvSpPr>
        <p:spPr>
          <a:xfrm>
            <a:off x="2540536" y="3213367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40" name="矩形 39"/>
          <p:cNvSpPr/>
          <p:nvPr/>
        </p:nvSpPr>
        <p:spPr>
          <a:xfrm>
            <a:off x="2564067" y="3757786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41" name="矩形 40"/>
          <p:cNvSpPr/>
          <p:nvPr/>
        </p:nvSpPr>
        <p:spPr>
          <a:xfrm>
            <a:off x="2915816" y="4349090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42" name="矩形 41"/>
          <p:cNvSpPr/>
          <p:nvPr/>
        </p:nvSpPr>
        <p:spPr>
          <a:xfrm>
            <a:off x="3230807" y="4371950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43" name="矩形 42"/>
          <p:cNvSpPr/>
          <p:nvPr/>
        </p:nvSpPr>
        <p:spPr>
          <a:xfrm>
            <a:off x="3545798" y="4379570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44" name="矩形 43"/>
          <p:cNvSpPr/>
          <p:nvPr/>
        </p:nvSpPr>
        <p:spPr>
          <a:xfrm>
            <a:off x="3860789" y="4387190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</p:spTree>
    <p:extLst>
      <p:ext uri="{BB962C8B-B14F-4D97-AF65-F5344CB8AC3E}">
        <p14:creationId xmlns:p14="http://schemas.microsoft.com/office/powerpoint/2010/main" val="32485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195940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1320" y="80576"/>
            <a:ext cx="524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6021" y="691922"/>
            <a:ext cx="8647507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《苏武传》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武帝嘉其义：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因厚赂单于：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(15)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阴相与谋劫单于母阏氏归汉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16)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武复穷厄：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(17)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独有女弟二人：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925578" y="81950"/>
            <a:ext cx="52956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464810" y="8332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2010118" y="84698"/>
            <a:ext cx="537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2550469" y="86072"/>
            <a:ext cx="532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3094970" y="87446"/>
            <a:ext cx="5243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3629230" y="8882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4168462" y="9019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0" action="ppaction://hlinksldjump"/>
          </p:cNvPr>
          <p:cNvSpPr txBox="1"/>
          <p:nvPr/>
        </p:nvSpPr>
        <p:spPr>
          <a:xfrm>
            <a:off x="4706150" y="91568"/>
            <a:ext cx="537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1" action="ppaction://hlinksldjump"/>
          </p:cNvPr>
          <p:cNvSpPr txBox="1"/>
          <p:nvPr/>
        </p:nvSpPr>
        <p:spPr>
          <a:xfrm>
            <a:off x="5254239" y="92942"/>
            <a:ext cx="532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5789274" y="94316"/>
            <a:ext cx="543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3" action="ppaction://hlinksldjump"/>
          </p:cNvPr>
          <p:cNvSpPr txBox="1"/>
          <p:nvPr/>
        </p:nvSpPr>
        <p:spPr>
          <a:xfrm>
            <a:off x="6341512" y="88070"/>
            <a:ext cx="524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6880717" y="92998"/>
            <a:ext cx="526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5" action="ppaction://hlinksldjump"/>
          </p:cNvPr>
          <p:cNvSpPr txBox="1"/>
          <p:nvPr/>
        </p:nvSpPr>
        <p:spPr>
          <a:xfrm>
            <a:off x="7423376" y="90306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958415" y="87614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7" action="ppaction://hlinksldjump"/>
          </p:cNvPr>
          <p:cNvSpPr txBox="1"/>
          <p:nvPr/>
        </p:nvSpPr>
        <p:spPr>
          <a:xfrm>
            <a:off x="8503720" y="84922"/>
            <a:ext cx="529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805708" y="1385714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赞许</a:t>
            </a:r>
            <a:endParaRPr lang="zh-CN" altLang="en-US" sz="2600" dirty="0"/>
          </a:p>
        </p:txBody>
      </p:sp>
      <p:sp>
        <p:nvSpPr>
          <p:cNvPr id="25" name="矩形 24"/>
          <p:cNvSpPr/>
          <p:nvPr/>
        </p:nvSpPr>
        <p:spPr>
          <a:xfrm>
            <a:off x="2787040" y="1976819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赠送礼物</a:t>
            </a:r>
            <a:endParaRPr lang="zh-CN" altLang="en-US" sz="2600" dirty="0"/>
          </a:p>
        </p:txBody>
      </p:sp>
      <p:sp>
        <p:nvSpPr>
          <p:cNvPr id="26" name="矩形 25"/>
          <p:cNvSpPr/>
          <p:nvPr/>
        </p:nvSpPr>
        <p:spPr>
          <a:xfrm>
            <a:off x="5062349" y="2579935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暗中</a:t>
            </a:r>
            <a:endParaRPr lang="zh-CN" altLang="en-US" sz="2600" dirty="0"/>
          </a:p>
        </p:txBody>
      </p:sp>
      <p:sp>
        <p:nvSpPr>
          <p:cNvPr id="28" name="矩形 27"/>
          <p:cNvSpPr/>
          <p:nvPr/>
        </p:nvSpPr>
        <p:spPr>
          <a:xfrm>
            <a:off x="2460908" y="3174667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陷于困境</a:t>
            </a:r>
            <a:endParaRPr lang="zh-CN" altLang="en-US" sz="2600" dirty="0"/>
          </a:p>
        </p:txBody>
      </p:sp>
      <p:sp>
        <p:nvSpPr>
          <p:cNvPr id="29" name="矩形 28"/>
          <p:cNvSpPr/>
          <p:nvPr/>
        </p:nvSpPr>
        <p:spPr>
          <a:xfrm>
            <a:off x="3110513" y="3777019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妹妹</a:t>
            </a:r>
            <a:endParaRPr lang="zh-CN" altLang="en-US" sz="2600" dirty="0"/>
          </a:p>
        </p:txBody>
      </p:sp>
      <p:sp>
        <p:nvSpPr>
          <p:cNvPr id="30" name="矩形 29"/>
          <p:cNvSpPr/>
          <p:nvPr/>
        </p:nvSpPr>
        <p:spPr>
          <a:xfrm>
            <a:off x="1570524" y="1511463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1" name="矩形 30"/>
          <p:cNvSpPr/>
          <p:nvPr/>
        </p:nvSpPr>
        <p:spPr>
          <a:xfrm>
            <a:off x="1555284" y="2093982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2" name="矩形 31"/>
          <p:cNvSpPr/>
          <p:nvPr/>
        </p:nvSpPr>
        <p:spPr>
          <a:xfrm>
            <a:off x="899592" y="2700526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3" name="矩形 32"/>
          <p:cNvSpPr/>
          <p:nvPr/>
        </p:nvSpPr>
        <p:spPr>
          <a:xfrm>
            <a:off x="1562904" y="3292995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4" name="矩形 33"/>
          <p:cNvSpPr/>
          <p:nvPr/>
        </p:nvSpPr>
        <p:spPr>
          <a:xfrm>
            <a:off x="1882087" y="3307070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5" name="矩形 34"/>
          <p:cNvSpPr/>
          <p:nvPr/>
        </p:nvSpPr>
        <p:spPr>
          <a:xfrm>
            <a:off x="1547664" y="3875514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6" name="矩形 35"/>
          <p:cNvSpPr/>
          <p:nvPr/>
        </p:nvSpPr>
        <p:spPr>
          <a:xfrm>
            <a:off x="1915995" y="3895347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</p:spTree>
    <p:extLst>
      <p:ext uri="{BB962C8B-B14F-4D97-AF65-F5344CB8AC3E}">
        <p14:creationId xmlns:p14="http://schemas.microsoft.com/office/powerpoint/2010/main" val="116522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8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930614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1320" y="80576"/>
            <a:ext cx="524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7921" y="820698"/>
            <a:ext cx="8647507" cy="361740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《张衡传》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(18)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游于三辅：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(19)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遂通五经：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公车特征拜郎中：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再迁为太史令：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925578" y="81950"/>
            <a:ext cx="52956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464810" y="8332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2010118" y="84698"/>
            <a:ext cx="537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2550469" y="86072"/>
            <a:ext cx="532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3094970" y="87446"/>
            <a:ext cx="5243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3629230" y="8882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4168462" y="9019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0" action="ppaction://hlinksldjump"/>
          </p:cNvPr>
          <p:cNvSpPr txBox="1"/>
          <p:nvPr/>
        </p:nvSpPr>
        <p:spPr>
          <a:xfrm>
            <a:off x="4706150" y="91568"/>
            <a:ext cx="537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1" action="ppaction://hlinksldjump"/>
          </p:cNvPr>
          <p:cNvSpPr txBox="1"/>
          <p:nvPr/>
        </p:nvSpPr>
        <p:spPr>
          <a:xfrm>
            <a:off x="5254239" y="92942"/>
            <a:ext cx="532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5789274" y="94316"/>
            <a:ext cx="543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3" action="ppaction://hlinksldjump"/>
          </p:cNvPr>
          <p:cNvSpPr txBox="1"/>
          <p:nvPr/>
        </p:nvSpPr>
        <p:spPr>
          <a:xfrm>
            <a:off x="6341512" y="88070"/>
            <a:ext cx="524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6880717" y="92998"/>
            <a:ext cx="526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5" action="ppaction://hlinksldjump"/>
          </p:cNvPr>
          <p:cNvSpPr txBox="1"/>
          <p:nvPr/>
        </p:nvSpPr>
        <p:spPr>
          <a:xfrm>
            <a:off x="7423376" y="90306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958415" y="87614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7" action="ppaction://hlinksldjump"/>
          </p:cNvPr>
          <p:cNvSpPr txBox="1"/>
          <p:nvPr/>
        </p:nvSpPr>
        <p:spPr>
          <a:xfrm>
            <a:off x="8503720" y="84922"/>
            <a:ext cx="529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438048" y="1518483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游学</a:t>
            </a:r>
            <a:endParaRPr lang="zh-CN" altLang="en-US" sz="2600" dirty="0"/>
          </a:p>
        </p:txBody>
      </p:sp>
      <p:sp>
        <p:nvSpPr>
          <p:cNvPr id="24" name="矩形 23"/>
          <p:cNvSpPr/>
          <p:nvPr/>
        </p:nvSpPr>
        <p:spPr>
          <a:xfrm>
            <a:off x="2399948" y="2117407"/>
            <a:ext cx="651973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指《诗》《书》《礼》《易》《春秋》五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部</a:t>
            </a:r>
            <a:endParaRPr lang="zh-CN" altLang="en-US" sz="2600" dirty="0"/>
          </a:p>
        </p:txBody>
      </p:sp>
      <p:sp>
        <p:nvSpPr>
          <p:cNvPr id="25" name="矩形 24"/>
          <p:cNvSpPr/>
          <p:nvPr/>
        </p:nvSpPr>
        <p:spPr>
          <a:xfrm>
            <a:off x="251520" y="2712139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经书</a:t>
            </a:r>
            <a:endParaRPr lang="zh-CN" altLang="en-US" sz="2600" dirty="0">
              <a:solidFill>
                <a:prstClr val="black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02191" y="3311063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汉代官署名</a:t>
            </a:r>
            <a:endParaRPr lang="zh-CN" altLang="en-US" sz="2600" dirty="0">
              <a:solidFill>
                <a:prstClr val="black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097932" y="3909987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升官</a:t>
            </a:r>
            <a:endParaRPr lang="zh-CN" altLang="en-US" sz="2600" dirty="0">
              <a:solidFill>
                <a:prstClr val="black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84352" y="1643266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29" name="矩形 28"/>
          <p:cNvSpPr/>
          <p:nvPr/>
        </p:nvSpPr>
        <p:spPr>
          <a:xfrm>
            <a:off x="1498516" y="2211710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0" name="矩形 29"/>
          <p:cNvSpPr/>
          <p:nvPr/>
        </p:nvSpPr>
        <p:spPr>
          <a:xfrm>
            <a:off x="1866847" y="2234570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1" name="矩形 30"/>
          <p:cNvSpPr/>
          <p:nvPr/>
        </p:nvSpPr>
        <p:spPr>
          <a:xfrm>
            <a:off x="885023" y="3402339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2" name="矩形 31"/>
          <p:cNvSpPr/>
          <p:nvPr/>
        </p:nvSpPr>
        <p:spPr>
          <a:xfrm>
            <a:off x="1214583" y="3412986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3" name="矩形 32"/>
          <p:cNvSpPr/>
          <p:nvPr/>
        </p:nvSpPr>
        <p:spPr>
          <a:xfrm>
            <a:off x="1202864" y="4024123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</p:spTree>
    <p:extLst>
      <p:ext uri="{BB962C8B-B14F-4D97-AF65-F5344CB8AC3E}">
        <p14:creationId xmlns:p14="http://schemas.microsoft.com/office/powerpoint/2010/main" val="424271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647976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1320" y="80576"/>
            <a:ext cx="524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0781" y="1491630"/>
            <a:ext cx="8647507" cy="181690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(22)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又多豪右：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_____________________________________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(23)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视事三年：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_____________________________________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(24)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上书乞骸骨：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___________________________________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925578" y="81950"/>
            <a:ext cx="52956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464810" y="8332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2010118" y="84698"/>
            <a:ext cx="537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2550469" y="86072"/>
            <a:ext cx="532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3094970" y="87446"/>
            <a:ext cx="5243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3629230" y="8882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4168462" y="9019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0" action="ppaction://hlinksldjump"/>
          </p:cNvPr>
          <p:cNvSpPr txBox="1"/>
          <p:nvPr/>
        </p:nvSpPr>
        <p:spPr>
          <a:xfrm>
            <a:off x="4706150" y="91568"/>
            <a:ext cx="537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1" action="ppaction://hlinksldjump"/>
          </p:cNvPr>
          <p:cNvSpPr txBox="1"/>
          <p:nvPr/>
        </p:nvSpPr>
        <p:spPr>
          <a:xfrm>
            <a:off x="5254239" y="92942"/>
            <a:ext cx="532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5789274" y="94316"/>
            <a:ext cx="543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3" action="ppaction://hlinksldjump"/>
          </p:cNvPr>
          <p:cNvSpPr txBox="1"/>
          <p:nvPr/>
        </p:nvSpPr>
        <p:spPr>
          <a:xfrm>
            <a:off x="6341512" y="88070"/>
            <a:ext cx="524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6880717" y="92998"/>
            <a:ext cx="526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5" action="ppaction://hlinksldjump"/>
          </p:cNvPr>
          <p:cNvSpPr txBox="1"/>
          <p:nvPr/>
        </p:nvSpPr>
        <p:spPr>
          <a:xfrm>
            <a:off x="7423376" y="90306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958415" y="87614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7" action="ppaction://hlinksldjump"/>
          </p:cNvPr>
          <p:cNvSpPr txBox="1"/>
          <p:nvPr/>
        </p:nvSpPr>
        <p:spPr>
          <a:xfrm>
            <a:off x="8503720" y="84922"/>
            <a:ext cx="529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453288" y="1609159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豪族大户</a:t>
            </a:r>
            <a:endParaRPr lang="zh-CN" altLang="en-US" sz="2600" dirty="0"/>
          </a:p>
        </p:txBody>
      </p:sp>
      <p:sp>
        <p:nvSpPr>
          <p:cNvPr id="24" name="矩形 23"/>
          <p:cNvSpPr/>
          <p:nvPr/>
        </p:nvSpPr>
        <p:spPr>
          <a:xfrm>
            <a:off x="2399948" y="2177603"/>
            <a:ext cx="21852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官员到职工作</a:t>
            </a:r>
            <a:endParaRPr lang="zh-CN" altLang="en-US" sz="2600" dirty="0"/>
          </a:p>
        </p:txBody>
      </p:sp>
      <p:sp>
        <p:nvSpPr>
          <p:cNvPr id="26" name="矩形 25"/>
          <p:cNvSpPr/>
          <p:nvPr/>
        </p:nvSpPr>
        <p:spPr>
          <a:xfrm>
            <a:off x="2771800" y="2788339"/>
            <a:ext cx="285206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大臣年老请求辞职</a:t>
            </a:r>
            <a:endParaRPr lang="zh-CN" altLang="en-US" sz="2600" dirty="0">
              <a:solidFill>
                <a:prstClr val="black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570524" y="1722894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29" name="矩形 28"/>
          <p:cNvSpPr/>
          <p:nvPr/>
        </p:nvSpPr>
        <p:spPr>
          <a:xfrm>
            <a:off x="1889707" y="1722894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0" name="矩形 29"/>
          <p:cNvSpPr/>
          <p:nvPr/>
        </p:nvSpPr>
        <p:spPr>
          <a:xfrm>
            <a:off x="891972" y="2334031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1" name="矩形 30"/>
          <p:cNvSpPr/>
          <p:nvPr/>
        </p:nvSpPr>
        <p:spPr>
          <a:xfrm>
            <a:off x="1211155" y="2341651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2" name="矩形 31"/>
          <p:cNvSpPr/>
          <p:nvPr/>
        </p:nvSpPr>
        <p:spPr>
          <a:xfrm>
            <a:off x="1553198" y="2910095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3" name="矩形 32"/>
          <p:cNvSpPr/>
          <p:nvPr/>
        </p:nvSpPr>
        <p:spPr>
          <a:xfrm>
            <a:off x="1902861" y="2925335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4" name="矩形 33"/>
          <p:cNvSpPr/>
          <p:nvPr/>
        </p:nvSpPr>
        <p:spPr>
          <a:xfrm>
            <a:off x="2206804" y="2940575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</p:spTree>
    <p:extLst>
      <p:ext uri="{BB962C8B-B14F-4D97-AF65-F5344CB8AC3E}">
        <p14:creationId xmlns:p14="http://schemas.microsoft.com/office/powerpoint/2010/main" val="259045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3988</TotalTime>
  <Words>2588</Words>
  <Application>Microsoft Office PowerPoint</Application>
  <PresentationFormat>全屏显示(16:9)</PresentationFormat>
  <Paragraphs>1010</Paragraphs>
  <Slides>39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42" baseType="lpstr">
      <vt:lpstr>Office 主题​​</vt:lpstr>
      <vt:lpstr>文档</vt:lpstr>
      <vt:lpstr>Microsoft Word 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ts</cp:lastModifiedBy>
  <cp:revision>436</cp:revision>
  <dcterms:created xsi:type="dcterms:W3CDTF">2014-12-15T01:46:29Z</dcterms:created>
  <dcterms:modified xsi:type="dcterms:W3CDTF">2015-04-16T01:09:44Z</dcterms:modified>
</cp:coreProperties>
</file>