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786" y="928670"/>
          <a:ext cx="6198663" cy="715955"/>
        </p:xfrm>
        <a:graphic>
          <a:graphicData uri="http://schemas.openxmlformats.org/presentationml/2006/ole">
            <p:oleObj spid="_x0000_s1026" name="Equation" r:id="rId3" imgW="4178160" imgH="48240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14348" y="2143116"/>
          <a:ext cx="6888233" cy="3000396"/>
        </p:xfrm>
        <a:graphic>
          <a:graphicData uri="http://schemas.openxmlformats.org/presentationml/2006/ole">
            <p:oleObj spid="_x0000_s1027" name="Equation" r:id="rId4" imgW="414000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对数拱桥构造函数，导数演绎快速证明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第一期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786050" y="928670"/>
          <a:ext cx="1357322" cy="508996"/>
        </p:xfrm>
        <a:graphic>
          <a:graphicData uri="http://schemas.openxmlformats.org/presentationml/2006/ole">
            <p:oleObj spid="_x0000_s14338" name="Equation" r:id="rId3" imgW="609480" imgH="22860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0035" y="1571612"/>
          <a:ext cx="7858180" cy="740914"/>
        </p:xfrm>
        <a:graphic>
          <a:graphicData uri="http://schemas.openxmlformats.org/presentationml/2006/ole">
            <p:oleObj spid="_x0000_s14339" name="Equation" r:id="rId4" imgW="4444920" imgH="4190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4414" y="257174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阿基米德三角形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Equation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9</cp:revision>
  <dcterms:created xsi:type="dcterms:W3CDTF">2013-02-16T02:18:37Z</dcterms:created>
  <dcterms:modified xsi:type="dcterms:W3CDTF">2013-02-20T02:28:07Z</dcterms:modified>
</cp:coreProperties>
</file>