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5" r:id="rId3"/>
    <p:sldId id="262" r:id="rId4"/>
    <p:sldId id="296" r:id="rId5"/>
    <p:sldId id="299" r:id="rId6"/>
    <p:sldId id="326" r:id="rId7"/>
    <p:sldId id="390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8854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游沙湖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苦斋记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8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49" r:id="rId5"/>
    <p:sldLayoutId id="2147483651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第六单元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文无定格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贵在鲜活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3300" y="3219206"/>
            <a:ext cx="5242592" cy="418585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3453299" y="3219206"/>
            <a:ext cx="416391" cy="418585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6" name="TextBox 37">
            <a:hlinkClick r:id="rId2" action="ppaction://hlinksldjump"/>
          </p:cNvPr>
          <p:cNvSpPr txBox="1"/>
          <p:nvPr/>
        </p:nvSpPr>
        <p:spPr>
          <a:xfrm>
            <a:off x="3888494" y="3162836"/>
            <a:ext cx="4947097" cy="523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游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沙湖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719" y="4501799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460718" y="4501799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1" name="TextBox 37">
            <a:hlinkClick r:id="rId3" action="ppaction://hlinksldjump"/>
          </p:cNvPr>
          <p:cNvSpPr txBox="1"/>
          <p:nvPr/>
        </p:nvSpPr>
        <p:spPr>
          <a:xfrm>
            <a:off x="3881400" y="4458591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苦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斋记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11267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 smtClean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4500" dirty="0">
              <a:solidFill>
                <a:srgbClr val="FC620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9109" y="783160"/>
            <a:ext cx="6983591" cy="5117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一、中心主旨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苏轼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结识了一位医术高明、聪明绝顶的聋大夫。他们通过以手代口、以眼当耳的特殊交流方式，形成了真正无声的默契。本文明快地记叙了他们日常交往的事迹，以及同游清泉寺的经历，情趣盎然，表现了一种从容自信、旷达乐观的人生情怀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C:\Users\Administrator\Desktop\语文图\29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02657"/>
            <a:ext cx="3498742" cy="397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25" y="18714"/>
            <a:ext cx="11814975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二、写作特色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从艺术上看，作者以极其朴素、自然、清淡的语言写出了非常丰富复杂的感情，并且有层次地表现了感情的发展变化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由寓慨于谐，发展到开朗、积极、乐观，由萧疏简淡的叙述到朗声高唱，思想感情的抒发越来越浓烈，读时令人情不自禁地也要伴随作者歌唱起来。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文章的另一特点是用笔经济，全文只有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172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。写游览所见景物，只简略点出逸少洗笔泉、兰溪水西流。而对兰溪景物的具体、生动、形象的描写，则留到歌词中表现。歌词把静谧幽雅的景色、积极乐观的情绪和精警深刻的人生哲理，浑然无痕地融合起来。在短小的篇幅中，有人物，有事件，有自然景色，有诗情哲理，这一切又似乎是信手拈来，漫笔写成，充分体现了苏轼随笔小品文的艺术特色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第三个特点是作者善于用深邃的眼光观察自然景物，并赋予丰富的想象，把思想性和哲理性高度地融合在一起，产生了强烈的艺术效果。这种高度的艺术技巧，也是值得我们学习借鉴的。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72277" y="1084879"/>
            <a:ext cx="6079423" cy="438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本文是书斋主人章溢请刘基写的一篇记。作者围绕苦斋的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字，借景抒情，缘景说理，极其通俗而深刻地阐明了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苦之为乐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苦生于乐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的道理，给人以启迪。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9 (2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2101850"/>
            <a:ext cx="32131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991" y="29698"/>
            <a:ext cx="11753409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．角度新颖，引人入胜。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</a:pP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写一般名山胜水的游记，有雄奇瑰丽之观可以描绘，如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巴陵胜状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朝晖夕阴，气象万千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dirty="0">
                <a:latin typeface="Times New Roman"/>
                <a:ea typeface="微软雅黑"/>
              </a:rPr>
              <a:t>(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范仲淹《岳阳楼记》</a:t>
            </a:r>
            <a:r>
              <a:rPr lang="en-US" altLang="zh-CN" sz="2800" dirty="0">
                <a:latin typeface="Times New Roman"/>
                <a:ea typeface="微软雅黑"/>
              </a:rPr>
              <a:t>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，泰山奇观之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苍山负雪，明烛天南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dirty="0">
                <a:latin typeface="Times New Roman"/>
                <a:ea typeface="微软雅黑"/>
              </a:rPr>
              <a:t>(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姚鼐《登泰山记》</a:t>
            </a:r>
            <a:r>
              <a:rPr lang="en-US" altLang="zh-CN" sz="2800" dirty="0">
                <a:latin typeface="Times New Roman"/>
                <a:ea typeface="微软雅黑"/>
              </a:rPr>
              <a:t>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，皆足以使人心驰神往。而这里所写的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苦斋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，非有林壑之美，台榭之观，往古之胜迹，可以引人入胜，供人凭吊；目之所见，耳之所闻，足之所至，无往而非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苦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也。作者巧妙地抓住一个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苦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字，作为贯串全文的脉络，化景为趣，化趣为理，使人从中领略出无穷的佳趣与妙谛。作者在这里运用了朴素的辩证法思想，来看待艰苦的环境、坎坷的人生，这便是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化趣为理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2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991" y="182098"/>
            <a:ext cx="11753409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本来是极其寻常的景色，一经作者点染，便成奇观，这是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化景为趣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的艺术手段。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．叙议有度，情理毕现。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种文学样式，往往由两个大的部件构成。前一个部件，或记人，或记事，或记游，以叙事写景为主；后一个部件，或发感慨，或说道理，以抒情议论为主。没有前一部分的事和景，则后一部分的情和理便无所附丽；没有后一部分的情和理，则前一部分的事和景便没有概括成理论，没有概括出主题。所以两者是有机的结合，是统一的整体。《苦斋记》就很好地做到了这一点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753</Words>
  <Application>Microsoft Office PowerPoint</Application>
  <PresentationFormat>自定义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882</cp:revision>
  <dcterms:created xsi:type="dcterms:W3CDTF">2013-09-20T02:31:37Z</dcterms:created>
  <dcterms:modified xsi:type="dcterms:W3CDTF">2015-03-24T03:34:34Z</dcterms:modified>
</cp:coreProperties>
</file>