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5" r:id="rId3"/>
    <p:sldId id="262" r:id="rId4"/>
    <p:sldId id="296" r:id="rId5"/>
    <p:sldId id="299" r:id="rId6"/>
    <p:sldId id="326" r:id="rId7"/>
    <p:sldId id="390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8854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方山子传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大铁椎传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8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49" r:id="rId5"/>
    <p:sldLayoutId id="2147483651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第四单元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创造形象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诗文有别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3300" y="3219206"/>
            <a:ext cx="5242592" cy="418585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3453299" y="3219206"/>
            <a:ext cx="416391" cy="418585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6" name="TextBox 37">
            <a:hlinkClick r:id="rId2" action="ppaction://hlinksldjump"/>
          </p:cNvPr>
          <p:cNvSpPr txBox="1"/>
          <p:nvPr/>
        </p:nvSpPr>
        <p:spPr>
          <a:xfrm>
            <a:off x="3888494" y="3162836"/>
            <a:ext cx="4947097" cy="523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方山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子传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0719" y="4501799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460718" y="4501799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1" name="TextBox 37">
            <a:hlinkClick r:id="rId3" action="ppaction://hlinksldjump"/>
          </p:cNvPr>
          <p:cNvSpPr txBox="1"/>
          <p:nvPr/>
        </p:nvSpPr>
        <p:spPr>
          <a:xfrm>
            <a:off x="3881400" y="4458591"/>
            <a:ext cx="49470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大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铁椎传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2625483" y="1126701"/>
            <a:ext cx="7033754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 smtClean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4500" dirty="0">
              <a:solidFill>
                <a:srgbClr val="FC6204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610" y="576271"/>
            <a:ext cx="11784190" cy="566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一、中心主旨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本文为方山子立传，抓住方山子异于常人的特点，写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他少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年的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意气风发和晚年的闲适安贫，突出了方山子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特立独行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的个性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，同时流露出对自己怀才不遇的感慨。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二、写作特色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．奇特的构思。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苏轼此文之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奇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，首先表现在构思上，没有像一般传记，平铺直叙地介绍人物的姓氏、籍贯、家世、生平等等，而是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随物赋形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，极其切合隐士的身份，由隐而显，由略而详，层层设疑，层层呼应，愈深愈见出方山子的不同寻常和卓立无匹。起而如神龙见首不见尾，继而如春蚕吐丝，终而如秋蝉脱壳。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C:\Users\Administrator\Desktop\语文图\19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75" y="814762"/>
            <a:ext cx="3006725" cy="314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5" y="183814"/>
            <a:ext cx="11649875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．奇妙的语言。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作者用字准确而含蓄，字里行间饱含感情，细节描写、形象描写独具匠心，故而有言简意赅的艺术效果。如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余谪居于黄，过岐亭，适见焉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，一个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字正刻画出作者想见已久而又不期而遇的喜悦之情。当得知作者被贬黄州的原因后，这位作为故人的隐士，竟没有一点同情或安慰的表示，只是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俯而不答，仰而笑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，在这里，作者再度向读者渲染了隐士的特征，不但活灵活现地写出了其神态，而且也蕴涵着许多人生沧桑与感慨！如第四段极度赞颂方山子超脱世俗的高尚美德，直接赞语仅最后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此岂无得而然哉？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一个反问句，真是惜墨如金，又字字千钧！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977" y="614979"/>
            <a:ext cx="11822762" cy="5638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一、中心主旨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本文属于传记文，作者在纪实的同时也增加了一些艺术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的想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和虚构，塑造出了一个丰满的侠客、大力士的英雄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形象，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透露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了对社会现实的不满和人才不为世所用的感慨。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．表现方法灵活，正面描写与侧面烘托相结合，多角度刻画人物。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自然段道别时，一句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不足用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写出了大铁椎杀敌前的内心感受和抱负，而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故自负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的将军在他面前无可辩驳，自惭形秽，以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强留之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来掩饰自己窘态的表现，侧面烘托了大铁椎的可敬。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19 (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2453" r="1323" b="8691"/>
          <a:stretch/>
        </p:blipFill>
        <p:spPr bwMode="auto">
          <a:xfrm>
            <a:off x="9721050" y="856279"/>
            <a:ext cx="2270689" cy="29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291" y="220198"/>
            <a:ext cx="11753409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文章最后一自然段着重描写大铁椎的神勇和绝技，旷野杀贼一段，描写细致，绘声绘色，因此为全文重心。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鸡鸣月落，星光照旷野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二句，是紧急叙述中的舒缓之笔，既点明了杀贼、鏖战的时间，又使行文有些轻松和曲折，增加了文意的空间美。杀贼时，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贼二十余骑四面集，步行负弓矢从者百许人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。而大铁椎挥动铁椎，使对方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应声落马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人马仆地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。旁观的宋将军，屏息不敢出气，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股栗欲堕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，形象地烘托了大铁椎的勇猛。最后，客大呼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吾去矣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尘滚滚东向驰去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。这段描写绘声绘色，笔墨特别集中，痛快淋漓地刻画了大铁椎的勇武形象，使人如见其人，如闻其声，印象尤为深刻。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27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991" y="461498"/>
            <a:ext cx="11753409" cy="511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．纯用记叙手法，形象鲜明。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这篇文章洋洋洒洒，纯为记叙。不加任何评论，只是通过别人的叙述和人物的言行来显示人物形象的特点和意义，因而形象生动，文意含蓄，发人思考。写大铁椎的外貌和性格：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貌甚寝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与人罕言语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。写大铁椎来去无踪：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夜半，客曰：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吾去矣！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言讫不见。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写大铁椎的豪侠：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吾数击杀响马贼，夺其物，故仇我。久居，祸且及汝。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最后又写大铁椎旷野杀贼的神勇绝技。真是形象鲜明，虎虎有生气。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9" name="椭圆 8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1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838</Words>
  <Application>Microsoft Office PowerPoint</Application>
  <PresentationFormat>自定义</PresentationFormat>
  <Paragraphs>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854</cp:revision>
  <dcterms:created xsi:type="dcterms:W3CDTF">2013-09-20T02:31:37Z</dcterms:created>
  <dcterms:modified xsi:type="dcterms:W3CDTF">2015-03-23T08:37:31Z</dcterms:modified>
</cp:coreProperties>
</file>