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5" r:id="rId3"/>
    <p:sldId id="262" r:id="rId4"/>
    <p:sldId id="296" r:id="rId5"/>
    <p:sldId id="297" r:id="rId6"/>
    <p:sldId id="299" r:id="rId7"/>
    <p:sldId id="374" r:id="rId8"/>
    <p:sldId id="301" r:id="rId9"/>
    <p:sldId id="382" r:id="rId10"/>
    <p:sldId id="327" r:id="rId11"/>
    <p:sldId id="376" r:id="rId12"/>
    <p:sldId id="303" r:id="rId13"/>
    <p:sldId id="347" r:id="rId14"/>
    <p:sldId id="378" r:id="rId15"/>
    <p:sldId id="355" r:id="rId16"/>
    <p:sldId id="383" r:id="rId17"/>
    <p:sldId id="392" r:id="rId18"/>
    <p:sldId id="384" r:id="rId19"/>
    <p:sldId id="385" r:id="rId20"/>
    <p:sldId id="387" r:id="rId21"/>
    <p:sldId id="386" r:id="rId22"/>
    <p:sldId id="369" r:id="rId23"/>
    <p:sldId id="319" r:id="rId24"/>
    <p:sldId id="357" r:id="rId25"/>
    <p:sldId id="359" r:id="rId26"/>
    <p:sldId id="360" r:id="rId27"/>
    <p:sldId id="361" r:id="rId28"/>
    <p:sldId id="381" r:id="rId29"/>
    <p:sldId id="388" r:id="rId30"/>
    <p:sldId id="389" r:id="rId31"/>
    <p:sldId id="390" r:id="rId32"/>
    <p:sldId id="391" r:id="rId33"/>
    <p:sldId id="367" r:id="rId34"/>
    <p:sldId id="25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春江花月夜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春江花月夜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春江花月夜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春江花月夜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春江花月夜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7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第二单元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置身诗境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缘景明情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322512" y="500985"/>
            <a:ext cx="9586788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．词语解释</a:t>
            </a:r>
            <a:endParaRPr lang="zh-CN" altLang="zh-CN" sz="27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江流宛转绕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芳甸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皎皎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空中孤月轮：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可怜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楼上月徘徊：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愿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逐月华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流照君：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上白沙看不见：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落月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摇情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满江树：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5500" y="1176635"/>
            <a:ext cx="41910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开满花草的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郊野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月光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明亮的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样子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可爱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追随月光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沙滩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摇荡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情思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970212" y="488285"/>
            <a:ext cx="7986588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．名句默写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春江潮水连海平，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，皎皎空中孤月轮。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，江月年年望相似。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鸿雁长飞光不度，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，碣石潇湘无限路。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不知乘月几人归，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336800" y="1146686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海上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明月共潮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生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江天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一色无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纤尘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代代无穷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已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鱼龙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潜跃水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成文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月沉沉藏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海雾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落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月摇情满江树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7462" y="1104444"/>
            <a:ext cx="72436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这首诗通过对春江花月夜的描绘，讴歌了人间纯洁的爱情，并对人生哲理和宇宙奥秘进行了思考与探索，体现了对生命的热爱以及珍惜自己的青春年华的主题思想。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C:\Users\Administrator\Desktop\语文图\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2343150"/>
            <a:ext cx="4086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6586"/>
            <a:ext cx="11764932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《春江花月夜》，题目共五个字，代表五种事物。你认为作者重点写的是哪一个字？为什么？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《春江花月夜》，题目共五个字，代表五种事物。全诗便扣紧这五个字来写，但又有重点，这就是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春、江、花、夜，都是在月光下展现出来的。全诗以月升起，以月落结。开篇八句点题，将春、江、花、月、夜逐字吐出；最后八句收题，将春、江、花、月、夜逐字抹倒收回。中间由景生情，转情换意，蝉联而下，若断若续，缠绵悱恻，章法灵活而不紊乱。诗情围绕着明月的初升、高悬、西斜、下落的过程而展开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438386"/>
            <a:ext cx="117014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月光下的江流、芳甸、花林、飞霜、沙汀、白云、青枫、扁舟、高楼、玉户、闲潭、落花、海雾、江树以及长夜不眠的思妇和漂泊天涯的游子间的相思之情等，交织构成了一幅充满诗情画意的春江月夜图。而在这种神话般迷离优美的艺术气氛中，诗人对大自然美好景物的赞美，对人生、宇宙哲理的探索以及对人间纯真爱情的歌颂都自然地融合在一起。情景交融，收到十分完美的艺术效果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8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7611"/>
            <a:ext cx="2280602" cy="469341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高考考点链接</a:t>
            </a:r>
            <a:endParaRPr lang="zh-CN" altLang="zh-CN" sz="2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767740"/>
            <a:ext cx="11847388" cy="475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6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之意象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古人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情有独钟。因为古人认为在不同的地方看到的月亮是一样的，因此认为月可以超越空间，正所谓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天涯共此时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所以无论是浪漫主义的还是现实主义的诗人，无论是婉约派还是豪放派，无论是诗还是词，都喜欢借月抒情。面对同一轮明月，抒发的感情却各不相同：有感叹世事多艰、光阴易逝的，有排解怀才不遇、慨叹宦海沉浮的，更有表达对理想的追求的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俱怀逸兴壮思飞，欲上青天揽明月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99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68" y="349486"/>
            <a:ext cx="11701432" cy="488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80000"/>
              </a:lnSpc>
              <a:tabLst>
                <a:tab pos="2070735" algn="l"/>
              </a:tabLst>
            </a:pP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    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表现美好的、纯洁无瑕的感情。李白的《玉阶怨》把月亮引申为晶莹剔透的境界，以自然的纯洁对应人心灵的纯洁。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玉阶生白露，夜久侵罗袜。却下水晶帘，玲珑望秋月。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把月亮作为最美好、最纯洁的象征。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    ②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抒发思乡怀远之情。人们以月圆比喻人的团圆，以月缺比喻人的离别：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月亮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象征思念，包括思念家人、思念故乡。如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何处相思明月楼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可怜楼上月徘徊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江潭落月复西斜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等句，有代表性的还有李白的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床前明月光，疑是地上霜。举头望明月，低头思故乡</a:t>
            </a: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en-US" sz="25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53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68" y="19286"/>
            <a:ext cx="11701432" cy="61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tabLst>
                <a:tab pos="2070735" algn="l"/>
              </a:tabLst>
            </a:pP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    ③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对人生短暂的悲伤，抒发愁苦之情。在自然界中，月明月阴，月圆月缺与圆满、欠缺等事物异质同构。在古诗中，月是有情绪的，诗人笔下的月便常常与悲欢离合的情感相联系了。曹丕的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明月皎皎照我床，星汉西流夜未央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，谢灵运的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明月照积雪，北风劲且哀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的诗句表现了哀愁的心绪。唐诗中有张继的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月落乌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啼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霜满天，江枫渔火对愁眠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的凄清孤苦，还有孟浩然的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风鸣两岸叶，月照一孤舟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的凄恻孤寂。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作为愁绪的意象，构思巧妙，笔法空灵，意趣含蕴，获得了不朽的艺术生命和朦胧迷离的艺术氛围。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 </a:t>
            </a: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   ④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展示广阔情怀。古人借月状景，抒写辽阔，比如杜甫的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星垂平野阔，月涌大江流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，孟浩然的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野旷天低树，江清月近人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以及王维的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明月松间照，清泉石上流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。这些咏月的佳句，充满了诗情画意，千百年来脍炙人口，妇孺能诵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38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616186"/>
            <a:ext cx="11701432" cy="449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、赏析</a:t>
            </a: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人生代代无穷已，江月年年望相似</a:t>
            </a: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一句。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与刘希夷的名句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年年岁岁花相似，岁岁年年人不同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如出一辙，张若虚感叹江月长明而人生短促，个人的生命是短暂易逝的，而人类的存在则是绵延久长的，因之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代代无穷已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的人生就和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年年望相似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的明月得以共存。这是诗人从大自然的美景中感受到的一种欣慰。诗人虽有对人生短暂的感伤，但并不是颓废与绝望，而是缘于对人生的追求与热爱。这里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代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的叠用、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的叠用，有一种音节美、韵律美，断而复续，飞丝相接，给人一种清峻雄奇之感。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89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44686"/>
            <a:ext cx="11701432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三、请你结合诗句谈一下《春江花月夜》意境美。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全诗紧扣春、江、花、月、夜的背景来写，诗情随着月轮的升落而起伏曲折。在月的照耀下，江水、沙滩、天空、原野、枫树、花林、飞霜、白云、扁舟、高楼、镜台、砧石、长飞的鸿雁、潜跃的鱼龙、不眠的思妇以及漂泊的游子，组成了完整的诗歌形象，展现出一幅充满人生哲理与生活情趣的画卷。这幅画卷体现出春江花月夜清幽的意境美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江畔何人初见月？江月何年初照人？人生代代无穷已，江月年年望相似。不知江月待何人，但见长江送流水。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短短几句诗中，诗人把人类与大自然进行对比，寓深刻的哲理于其中，反映出前人对自然、人生的探求。大自然是永恒的，而人生易变，人不过是宇宙间的一个匆匆过客。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89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9616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春江花月夜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1124186"/>
            <a:ext cx="11701432" cy="34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江水流春去欲尽，江潭落月复西斜。斜月沉沉藏海雾，碣石潇湘无限路。不知乘月几人归，落月摇情满江树。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路迢迢，情无限，何时距离缩成零？唯有缭乱不宁的别绪离情，伴随着残月余辉散落在江边的树林里。此时此景此情，有谁不为之动容？有谁不为之深思？有谁不为之遐想？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547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44911"/>
            <a:ext cx="2280602" cy="469341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高考考点链接</a:t>
            </a:r>
            <a:endParaRPr lang="zh-CN" altLang="zh-CN" sz="2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3740"/>
            <a:ext cx="11847388" cy="574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分析</a:t>
            </a:r>
            <a:r>
              <a:rPr lang="en-US" altLang="zh-CN" sz="26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意境</a:t>
            </a:r>
            <a:r>
              <a:rPr lang="en-US" altLang="zh-CN" sz="26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指诗人的主观感情和客观事物相互融合而形成的一种艺术境界，是一种情景交融而又虚实相生的艺术境界，是作者的创作与读者的想象共同创造的结果。诗人常通过一系列相关意象的组合，构成具有特定意义的意境。鉴赏意境就要从作者所描绘的风物、景象入手，把握作者贯穿其中的思想感情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指津：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一般提问方式：这首诗营造了一种怎样的意境？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变式提问：这首诗描绘了一幅怎样的画面？表达了诗人怎样的思想感情？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解答分析：这是一种最常见的题型。所谓意境，是指寄托诗人情感的物象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即意象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综合起来构建的让人产生想象的境界。它包括景、情、境三个方面。答题时三方面缺一不可。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2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568" y="476486"/>
            <a:ext cx="116887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答题步骤：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描绘诗中展现的图景画面。考生应抓住诗中的主要景物，用自己的语言再现画面。描述时一要忠实于原诗；二要运用自己的联想和想象加以再创造，语言力求优美。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概括景物所营造的氛围特点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一般用两个双音节词即可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例如孤寂冷清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恬静优美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雄浑壮阔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萧瑟凄凉等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注意要能准确地体现景物的特点和情调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分析作者的思想感情。切忌空洞，要答具体。比如光答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表达了作者感伤的情怀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是不行的，应答出为什么而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感伤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应用：请你根据本处的提示，解答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分层训练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中的第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题。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0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62" y="590947"/>
            <a:ext cx="11866438" cy="567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想象张若虚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庄晓明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无疑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地，那是扬州历史上最辉煌的一段时光。它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不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人们所熟知的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腰缠十万贯，骑鹤下扬州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的盐商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之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，而是属于云蒸霞蔚、气象万千的初唐，一个刚从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混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混血中涅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槃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的民族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，正向着世界，向着宇宙，睁开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一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澄明而充满憧憬的眼睛。多少次，我想象着那样一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个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美丽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春夜，孤独的诗人，在寂寞的江流声里踱步，徘徊，被一种前不见古人，后不见来者的苍茫壅塞胸怀。突然，从蓊郁的花林那边升起，一片最初的月光击中了他。他感到自己的躯体开始透明，并随着江月一同浮升，一同俯瞰这片广博而温馨的大地，一个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波光滟滟的梦幻世界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于是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仿佛江水的自然流泻一般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50" dirty="0" smtClean="0">
                <a:latin typeface="Times New Roman"/>
                <a:ea typeface="微软雅黑"/>
                <a:cs typeface="Times New Roman"/>
              </a:rPr>
              <a:t>这样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的诗句从他的胸中汩汩而出</a:t>
            </a:r>
            <a:r>
              <a:rPr lang="zh-CN" altLang="zh-CN" sz="2400" kern="100" spc="-7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spc="-700" dirty="0" smtClean="0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9218" name="Picture 2" descr="C:\Users\Administrator\Desktop\语文图\8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r="940"/>
          <a:stretch/>
        </p:blipFill>
        <p:spPr bwMode="auto">
          <a:xfrm>
            <a:off x="7835901" y="2133688"/>
            <a:ext cx="4127499" cy="2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62" y="77386"/>
            <a:ext cx="117013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春江潮水连海平，海上明月共潮生。滟滟随波千万里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，何处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春江无月明！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何等气象，仅此数句，已足以使一个诗人永生。然而，神明天启的诗句，继续联袂而至，几乎使我们屏住了呼吸：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江畔何人初见月？江月何年初照人？人生代代无穷已，江月年年望相似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此时，他感到自己易朽的躯体，如同一叶扁舟，被潮水的韵律推涌着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在水天一色的月光里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飘向一个永恒的境界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载着人间的情爱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思念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期待。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国文学中，能与西方相抗衡的，惟有诗歌。《春江花月夜》的诞生，于浩瀚的中国诗史，不啻是一个奇迹，那种对时间的从容追问，身心与宇宙俱融为一体的空茫之境，均惟东方所特有。但对于尚兴趣而乏玄思的中国文化传统，《春江花月夜》又同时是一个异数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如果如梁宗岱先生所言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他曾为中国寻找出一首具有宇宙意识的伟大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诗篇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《论语》中的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子在川上曰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逝者如斯夫，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不舍昼夜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！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’”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那么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我认为还应立即补上张若虚的《春江花月夜》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而在纯诗的意义上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后者更是空前绝后的。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120" y="30753"/>
            <a:ext cx="11686480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然而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，在漫长的诗史中，张若虚是寂寞的，即使近于同一流派的李白、苏轼这样的大诗人，也未对这位前辈诗人表示应有的尊敬，甚至未置一词。李白的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青天有月来几时，我今停杯一问之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，苏轼的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明月几时有？把酒问青天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等杰作，无不是从《春江花月夜》胎出。相反，他们对一些二流诗人表现出了异乎寻常的热情，如李白对写下七律《黄鹤楼》的崔颢的叹服，苏轼对婉约缠绵的秦少游的推崇。这不禁使我想到歌德对三流音乐家泽尔特的完全信任，却对伟大的贝多芬视而不见。这是一个颇值得玩味的现象，显然，这几位伟人所推举的对象，都不能对他们的天才提出挑战，动摇他们的位置，他们完全可以以宽容的心态而对之。况且，在喜以诗才炫胜的中国古代，以自己才华的短处，与赞美对象的擅长打个不分胜负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52983"/>
            <a:ext cx="11647364" cy="614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也是一件令人惬意的事。无论多么伟大的诗人，都首先是具有七情六欲的凡人，可以想象，李、苏初触《春江花月夜》的瞬间，一定会有一种被电流击中的感觉，并发出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既生亮，何生瑜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的叹息。这里，我们必须充分理解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明月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对于中国诗人的特殊意义，在中国诗史中，诗人所咏叹的对象，以明月为最多，亦最佳，明月实际上已成了大自然，或人类所面对的整个宇宙的象征，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明月诗人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已成了中国诗人所向往的桂冠，在这一原则问题上，天才而自负的李、苏当然都是不会拱手的，最合适的选择，自然是沉默。但在历史最终馈赠给人类的这三大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明月诗人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中，李白的明月最雄奇飘逸，苏轼的明月最富于情思，而张若虚的明月则是悬得最高的。他不仅以自己的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孤篇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盖全唐，他甚至已成了一种象征：一个诗人，与他的整个世界的全部努力，就是为了最终成就一首伟大的诗篇。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5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303331"/>
            <a:ext cx="11771189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博尔赫斯在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他的一篇精彩随笔《论惠特曼》中曾写道：一直存在着两个惠特曼，一个是由一生枯燥乏味的日子构成的凡俗肉躯，另一个则是由诗歌的天国般的宇宙所提炼出的伟大象征。而后者在本质上，可能更接近真实。这使得我的这篇文章的展开，有了充足的勇气，甚至产生了更大的野心，试图同时从形而下和形而上两方面，勾勒出一个诗歌艺术大师的形象。作为张若虚的同乡，我有资格这样要求自己，并进而索要一本完整的《张若虚诗集》。然而，我们所面临的事实又是如此的令人难以置信，张若虚仅留存下一首孤篇盖全唐的《春江花月夜》，和另一首仅为文史研究者知晓的《代答闺梦还》，这简直是造化弄人。看过《代答闺梦还》的朋友应有这样的感觉</a:t>
            </a: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8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36631"/>
            <a:ext cx="11771189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全诗艳丽工整，欲出宫体之篱，似启温李之风，一般诗人作出此等诗来，应颇可自负了。然而，若站在伟大的《春江花月夜》身边，则不啻天上人间，显得局促，拘谨，没有能够充分地铺展，放开。这里，历史又出了一个谜：为什么这首平淡的诗作，能和《春江花月夜》一道，挂在张若虚的名下？唯一合理的解释，它应是张若虚的少年成名之作，而有机会侥幸流存。如果仔细品味，此诗奏鸣曲式的结构，对时光流逝的怅然咏叹，都是张若虚风格的，并预示了日后的发展。但不论怎么说，此诗只能充当《张若虚诗集》的底座，在这底座与塔尖的《春江花月夜》之间，按常识推断，至少应布满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海上生明月，天涯共此时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同来望月人何处，风景依稀似去年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这样风华的诗句。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5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36631"/>
            <a:ext cx="11771189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江湖多风波，舟楫恐失坠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的古典时代，诗人作品的散佚，应属正常现象。然而，同为唐朝著名诗人，李白作品散失十之八九，至今仍有九百余首流传，连清心寡淡的山水诗人孟浩然，亦传下了二百余首诗歌，何以张若虚独受此重大打击呢？关于张若虚的生平，《全唐诗》仅有寥寥数语：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张若虚，扬州人，兖州兵曹，与贺知章、张旭、包融号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吴中四士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对于包融，我所知不多，至于贺知章、张旭，当然是历史上赫赫有名的人物，以唐人那特有的饱胀的生命力，蔑视习俗，乖张行为，而名噪一时。张若虚当时能与此辈并提，性格特征、行为举止上，一定有不俗之处，从《春江花月夜》所透露出的气质分析，张若虚应与激情迸飞、外</a:t>
            </a:r>
            <a:r>
              <a:rPr lang="zh-CN" altLang="zh-CN" sz="2800" spc="50" dirty="0">
                <a:latin typeface="Times New Roman"/>
                <a:ea typeface="微软雅黑"/>
                <a:cs typeface="Times New Roman"/>
              </a:rPr>
              <a:t>向型的贺、张辈相反，以内倾的沉思、哲人的孤僻而引时人注目。无疑</a:t>
            </a:r>
            <a:r>
              <a:rPr lang="zh-CN" altLang="zh-CN" sz="2800" spc="5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spc="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15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602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010" y="1020771"/>
            <a:ext cx="8317090" cy="522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唐朝奇人张若虚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张若虚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奇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首先在于他的个性。他在写作上并不勤奋，贪睡是他的爱好。他作诗从不打草稿，总是一气呵成，一字不改。《春江花月夜》就是这样写出来的。这样一个才华横溢的诗人，为何《全唐诗》仅存留他两首作品？其中主要的说法是他的作品没能保留下来。从《春江花月夜》来看，张若虚绝对是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前不见古人，后不见来者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的创作天才，作品无论在艺术性和思想性上，都达到了登峰造极的境界。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C:\Users\Administrator\Desktop\语文图\77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4523" r="4206" b="3690"/>
          <a:stretch/>
        </p:blipFill>
        <p:spPr bwMode="auto">
          <a:xfrm>
            <a:off x="8734232" y="1891813"/>
            <a:ext cx="3432368" cy="41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36631"/>
            <a:ext cx="11771189" cy="625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这一性格特征，在出版业和传媒均不发达的古代，对诗人并非幸事，遑论李白，即使方正拘谨的杜甫，也会怀揣诗章，壮游天下，四方拜谒，博取诗名，并有助于自己诗篇的流布。因此，许多平庸的诗卷，都能在《全唐诗》中占有醒目的篇幅。而作为伟大的哲学诗人，张若虚的精神世界是自足的，他完全陶醉于向着宇宙，向着时间的发问，倾听着诗行间那迷人的回响。他充分体味着作为一个诗人的无穷乐趣，而他也必然离世俗的世界愈来愈远</a:t>
            </a:r>
            <a:r>
              <a:rPr lang="zh-CN" altLang="zh-CN" sz="28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尽管</a:t>
            </a:r>
            <a:r>
              <a:rPr lang="zh-CN" altLang="zh-CN" sz="28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他曾以最初的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文辞俊秀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如《代答闺梦还》一类的作品名闻当时，但从同代诗人中，竟寻不到一首与他唱和的诗作这一罕见的情形，可论证他彻底的孤独。与王维们的终南捷径相反，他成了一个真正的隐士</a:t>
            </a:r>
            <a:r>
              <a:rPr lang="zh-CN" altLang="zh-CN" sz="28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完全生活于自己的精神世界</a:t>
            </a:r>
            <a:r>
              <a:rPr lang="zh-CN" altLang="zh-CN" sz="2800" spc="-3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然而</a:t>
            </a:r>
            <a:r>
              <a:rPr lang="zh-CN" altLang="zh-CN" sz="28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我几乎是以一种愉快的心情，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15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11231"/>
            <a:ext cx="11771189" cy="623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想象着那样一个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清昼犹自眠，山鸟时一啭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世外生活：只有当晚风吹拂的时候，诗人才款款醒来，与星辰一同睁开眼睛。水井边洗漱后，他背着手，在属于自己的庭院独自徘徊，伴着缥缈如孤鸿的身影。此时，他的心境是满足的，他已进入中年，已完成了伟大的《春江花月夜》。凉风如水，拂过竹篱，拂动水藻一般的松影，而松隙漏下的银辉，仿佛星空来访的故人的视线，与他交换着鱼儿一般的语言。时间就这样静静地流逝，直至夜凉将他唤醒，才发觉庭院的阶石，已不知何时落下一层霜色，仿佛远行的故人的履痕。于是，他匆匆回到房间，他要攫住这时间偶然漏下的清辉。他案头的文字在闪亮着，在一个又一个的夜晚累积着，它们的亮度，已欲与窗外的星空并高，与时间抗衡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时间开始嫉妒了，它要收回它曾经慷慨馈赠的一切。终于，由于一个偶然事件，极有可能遭遇了《红楼梦》的命运，他孤独的案头默默累积的《张若虚诗集》，悲剧性地散失了。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7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49331"/>
            <a:ext cx="11771189" cy="621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如同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历史上的许多伟大的作家一般，曹雪芹和张若虚都遵从了命运的安排，将自己的身世隐入了宇宙的迷雾，隐入了自己永恒的作品，仿佛曹雪芹、张若虚这两个肉躯的人从未存在过，只是某种宇宙的符号，在某个神奇的时刻，启动了一下嘴唇，又复归于空茫之中。他们之间所不同的是，《红楼梦》一直尾随着影子一般的续书，而《张若虚诗集》的残缺，则无人能续，或不可能有续。能弥补，或正在弥补那一片千古遗憾的，只能是无边无际的月华，和不舍昼夜，浩浩东流的江水的韵律，在这一意义上，张若虚又幸运于所有的古典诗人。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      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《春江花月夜》无疑是中国诗坛上不可多得的少数顶级作品之一。尽管张若虚留下来的诗篇并不多，尽管他也不是一个在中国诗歌史上卓有名望的大家之一。本文作者似乎是在为他抱不平，也表现了自己对文学、对诗人、对生活、对社会的深刻思考。全文语言简练凝重，颇具文采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7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12" y="112831"/>
            <a:ext cx="11783888" cy="607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．写作迁移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【角度】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请模仿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《春江花月夜》描写月亮的相关技巧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写一个描写月亮的片段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【写作示例】</a:t>
            </a: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月　光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橙黄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月，橙黄的光，橙黄的光里浮悬着轻轻的霜。清虚的夜空里，我仿佛感觉到了月光的流泻，感觉到了月光的韵律，领悟到人的情感波动与月光波动的相通相融；在这柔和美丽的月光下，只要一凝神一动情，仿佛就能听到低徊优美的《梁祝》曲，看到飘逸如梦的《天鹅湖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难道这些作品的诞生也经过了月光的孕育？作者的灵感也得到过月光的滋润和浇灌？不然，这些美好的东西怎么会还原在这月光之中？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5" y="44114"/>
            <a:ext cx="11776875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张若虚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，还在于他的作品之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，《春江花月夜》写闺怨，却无半点脂粉气息，给人清新明丽之感。《春江花月夜》是乐府《清商曲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吴声歌》的旧题，陈后主、隋炀帝时代的作者，曾用来写浮艳的宫体诗，时称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宫体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《乐府诗集》记载，除张若虚的《春江花月夜》外，尚有隋炀帝二首，诸葛颖一首，张子容二首，温庭筠一首，它们脂粉味过浓。张若虚的《春江花月夜》不落窠臼，开创了宫体诗的新写法，将这一旧题改造成长篇七言歌行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春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江潮水连海平，海上明月共潮生。滟滟随波千万里，何处春江无月明！江流宛转绕芳甸，月照花林皆似霰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全文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紧扣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春、江、花、月、夜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这五个题眼，通过江水、月亮、沙滩、原野、枫林、花丛、扁舟、阁楼、镜台、鸿雁、跳跃的鱼、游子、思妇等具体意象，再现了江南春夜的美景，表达的游子与思妇的思慕之情。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愿逐月华流照君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用得十分美妙，在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相望不相闻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的无奈局面下，作者把月光痴想成思妇，跨越时空与游子常伴，感情细腻而淡雅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463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558808"/>
            <a:ext cx="11669628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勤　奋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．笨鸟先飞早入林，笨人勤学早成材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    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《省世格言》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飞得慢的鸟儿提早起飞就会比别的鸟儿早飞入树林，不够聪明的人只要勤奋努力，就可以比别人早成材。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．黑发不知勤学早，白首方悔读书迟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            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《劝学》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年轻的时候不知道抓紧时间勤奋学习，到老了想读书却为时已晚。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．少年辛苦终身事，莫向光阴惰寸功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en-US" altLang="zh-CN" sz="2600" b="1" kern="10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杜荀鹤《题弟侄书堂》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少年时期辛苦学习，将为一生的事业打下基础，切莫有丝毫懒惰，不要浪费了大好年华。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677" y="564179"/>
            <a:ext cx="9394123" cy="57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张若虚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约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660—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约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720)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，唐代诗人。扬州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今属江苏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人。曾任兖州兵曹。生卒年、字号均不详。中宗神龙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(705—707)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年间，与贺知章、贺朝、万齐融、邢巨、包融俱以文词俊秀驰名于京都，与贺知章、张旭、包融并称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吴中四士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。玄宗开元时尚在世。张若虚的诗仅存二首于《全唐诗》中。其中《春江花月夜》是一篇脍炙人口的名作，它沿用陈隋乐府旧题，抒写真挚动人的离情别绪及富有哲理意味的人生感慨，语言清新优美，韵律宛转悠扬，洗去了宫体诗的浓脂艳粉，给人以澄澈空明、清丽自然的感觉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7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67" y="1974532"/>
            <a:ext cx="2406333" cy="2952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691" y="296398"/>
            <a:ext cx="11702609" cy="565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7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《春江花月夜》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是乐府旧题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属《清商曲辞》中的《吴声歌曲》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其曲调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或说创自陈后主叔宝，或说创自隋炀帝杨广。据杜佑《通典》记载，武则天长安年间，该曲调尚在流传。郭茂倩《乐府诗集》卷四十七，录有《春江花月夜》数首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其中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杨广两首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诸葛颖一首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张子容两首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张子容两首的写作年月在张若虚此诗之前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杨广等五首诗的内容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大都是敷衍题目而描写景色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或稍涉脂粉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形式则或为五言四句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或为五言六句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体制短小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格局拘束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张若虚作此诗，虽说也是沿循了前人写旧题乐府诗往往敷衍题目的常例，但其内容有所开拓，篇制大为扩展，格调与境界更是远在同题诸作之上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2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96329" y="590858"/>
            <a:ext cx="105701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砧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青枫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2496572"/>
            <a:ext cx="924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zhēn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jié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pǔ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tīnɡ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46860"/>
              </p:ext>
            </p:extLst>
          </p:nvPr>
        </p:nvGraphicFramePr>
        <p:xfrm>
          <a:off x="965200" y="863600"/>
          <a:ext cx="103505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文档" r:id="rId3" imgW="10361134" imgH="4330820" progId="Word.Document.12">
                  <p:embed/>
                </p:oleObj>
              </mc:Choice>
              <mc:Fallback>
                <p:oleObj name="文档" r:id="rId3" imgW="10361134" imgH="43308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863600"/>
                        <a:ext cx="103505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854785" y="17719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宛转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委婉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21885" y="1767563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纤尘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歼灭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76285" y="1771977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皎白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姣美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48990" y="34864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江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浦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蒲草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3390" y="34737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徘徊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悱恻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88399" y="3466582"/>
            <a:ext cx="902811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碣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石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拜谒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4333</Words>
  <Application>Microsoft Office PowerPoint</Application>
  <PresentationFormat>自定义</PresentationFormat>
  <Paragraphs>131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815</cp:revision>
  <dcterms:created xsi:type="dcterms:W3CDTF">2013-09-20T02:31:37Z</dcterms:created>
  <dcterms:modified xsi:type="dcterms:W3CDTF">2015-03-23T05:40:14Z</dcterms:modified>
</cp:coreProperties>
</file>