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52C2E0-7470-41E9-8B2E-FC33C0309D0B}" type="datetimeFigureOut">
              <a:rPr lang="zh-CN" altLang="en-US" smtClean="0"/>
              <a:t>2016-10-19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A3D3716-B469-41B5-9FC5-AC11CCAC6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2060848"/>
            <a:ext cx="7376864" cy="1569720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西华作文好词好句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7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TEACHING STEPS: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 Reading </a:t>
            </a:r>
          </a:p>
          <a:p>
            <a:r>
              <a:rPr lang="en-US" altLang="zh-CN" dirty="0" smtClean="0"/>
              <a:t>A writing </a:t>
            </a:r>
          </a:p>
          <a:p>
            <a:r>
              <a:rPr lang="en-US" altLang="zh-CN" dirty="0" smtClean="0"/>
              <a:t>Paper explaining </a:t>
            </a:r>
          </a:p>
          <a:p>
            <a:r>
              <a:rPr lang="en-US" altLang="zh-CN" dirty="0" smtClean="0"/>
              <a:t>More exercises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3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840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Version 2 </a:t>
            </a:r>
            <a:r>
              <a:rPr lang="zh-CN" altLang="en-US" sz="6000" b="1" dirty="0" smtClean="0"/>
              <a:t>满分作文</a:t>
            </a:r>
            <a:endParaRPr lang="en-US" altLang="zh-CN" sz="6000" b="1" dirty="0" smtClean="0"/>
          </a:p>
          <a:p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按照全国卷的要求，将此文改写一篇三个段落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字左右的书信。明天上交，评选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篇最佳作文，给予奖励。</a:t>
            </a:r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840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59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对中学生活的感受：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一个段落，最多三个句子，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词左右，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分钟完成草稿。</a:t>
            </a:r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840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从今天开始到下周三的任务：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自学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西华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》Unit 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P61-68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研究小作文中数据的表达方式</a:t>
            </a:r>
            <a:endParaRPr lang="en-US" altLang="zh-CN" sz="4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708920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今晚作业：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精华重组八</a:t>
            </a:r>
            <a:r>
              <a:rPr lang="en-US" altLang="zh-CN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412776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《</a:t>
            </a:r>
            <a:r>
              <a:rPr lang="zh-CN" altLang="en-US" sz="3600" b="1" dirty="0"/>
              <a:t>双语报</a:t>
            </a:r>
            <a:r>
              <a:rPr lang="en-US" altLang="zh-CN" sz="3600" b="1" dirty="0" smtClean="0"/>
              <a:t>》6</a:t>
            </a:r>
            <a:r>
              <a:rPr lang="zh-CN" altLang="en-US" sz="3600" b="1" dirty="0" smtClean="0"/>
              <a:t>讲解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689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204864"/>
            <a:ext cx="5785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         话题</a:t>
            </a:r>
            <a:r>
              <a:rPr lang="en-US" altLang="zh-CN" sz="6000" b="1" dirty="0" smtClean="0"/>
              <a:t>6</a:t>
            </a:r>
          </a:p>
          <a:p>
            <a:r>
              <a:rPr lang="zh-CN" altLang="en-US" sz="6000" b="1" dirty="0" smtClean="0"/>
              <a:t>数据的表达方式</a:t>
            </a:r>
            <a:r>
              <a:rPr lang="en-US" altLang="zh-CN" sz="6000" b="1" dirty="0" smtClean="0"/>
              <a:t> 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025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832649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对学生阅读兴趣的调查结果：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报刊杂志</a:t>
            </a:r>
            <a:r>
              <a:rPr lang="en-US" altLang="zh-CN" sz="3200" b="1" dirty="0" smtClean="0"/>
              <a:t>56%</a:t>
            </a:r>
            <a:r>
              <a:rPr lang="zh-CN" altLang="en-US" sz="3200" b="1" dirty="0" smtClean="0"/>
              <a:t>， 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 故事书</a:t>
            </a:r>
            <a:r>
              <a:rPr lang="en-US" altLang="zh-CN" sz="3200" b="1" dirty="0" smtClean="0"/>
              <a:t>26%</a:t>
            </a:r>
            <a:r>
              <a:rPr lang="zh-CN" altLang="en-US" sz="3200" b="1" dirty="0" smtClean="0"/>
              <a:t>， 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科学书</a:t>
            </a:r>
            <a:r>
              <a:rPr lang="en-US" altLang="zh-CN" sz="3200" b="1" dirty="0" smtClean="0"/>
              <a:t>12%</a:t>
            </a:r>
            <a:r>
              <a:rPr lang="zh-CN" altLang="en-US" sz="3200" b="1" dirty="0" smtClean="0"/>
              <a:t>， 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</a:t>
            </a:r>
            <a:r>
              <a:rPr lang="zh-CN" altLang="en-US" sz="3200" b="1" dirty="0" smtClean="0"/>
              <a:t>语法书</a:t>
            </a:r>
            <a:r>
              <a:rPr lang="en-US" altLang="zh-CN" sz="3200" b="1" dirty="0" smtClean="0"/>
              <a:t>6%</a:t>
            </a:r>
            <a:endParaRPr lang="en-US" altLang="zh-CN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35696" y="177281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一至两句话表达出来：</a:t>
            </a:r>
            <a:endParaRPr lang="zh-CN" altLang="en-US" sz="44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5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1" y="2124144"/>
            <a:ext cx="6336704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关于传统书店与网上书店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调查了</a:t>
            </a:r>
            <a:r>
              <a:rPr lang="en-US" altLang="zh-CN" sz="3200" b="1" dirty="0" smtClean="0"/>
              <a:t>1000</a:t>
            </a:r>
            <a:r>
              <a:rPr lang="zh-CN" altLang="en-US" sz="3200" b="1" dirty="0" smtClean="0"/>
              <a:t>名市民，</a:t>
            </a:r>
            <a:r>
              <a:rPr lang="en-US" altLang="zh-CN" sz="3200" b="1" dirty="0" smtClean="0"/>
              <a:t>85%</a:t>
            </a:r>
            <a:r>
              <a:rPr lang="zh-CN" altLang="en-US" sz="3200" b="1" dirty="0" smtClean="0"/>
              <a:t>觉得传统书店还会继续共存，</a:t>
            </a:r>
            <a:r>
              <a:rPr lang="en-US" altLang="zh-CN" sz="3200" b="1" dirty="0" smtClean="0"/>
              <a:t>5%</a:t>
            </a:r>
            <a:r>
              <a:rPr lang="zh-CN" altLang="en-US" sz="3200" b="1" dirty="0" smtClean="0"/>
              <a:t>认为会完全消失，</a:t>
            </a:r>
            <a:r>
              <a:rPr lang="en-US" altLang="zh-CN" sz="3200" b="1" dirty="0" smtClean="0"/>
              <a:t>10%</a:t>
            </a:r>
            <a:r>
              <a:rPr lang="zh-CN" altLang="en-US" sz="3200" b="1" dirty="0" smtClean="0"/>
              <a:t>觉得很难判断。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25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1" y="2124144"/>
            <a:ext cx="6336704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关于追星现象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调查了</a:t>
            </a:r>
            <a:r>
              <a:rPr lang="zh-CN" altLang="en-US" sz="3200" b="1" dirty="0" smtClean="0"/>
              <a:t>本班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个同学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83%</a:t>
            </a:r>
            <a:r>
              <a:rPr lang="zh-CN" altLang="en-US" sz="3200" b="1" dirty="0" smtClean="0"/>
              <a:t>的同学有偶像，</a:t>
            </a:r>
            <a:r>
              <a:rPr lang="en-US" altLang="zh-CN" sz="3200" b="1" dirty="0" smtClean="0"/>
              <a:t>48%</a:t>
            </a:r>
            <a:r>
              <a:rPr lang="zh-CN" altLang="en-US" sz="3200" b="1" dirty="0" smtClean="0"/>
              <a:t>的女生追影视偶像，</a:t>
            </a:r>
            <a:r>
              <a:rPr lang="en-US" altLang="zh-CN" sz="3200" b="1" dirty="0" smtClean="0"/>
              <a:t>50%</a:t>
            </a:r>
            <a:r>
              <a:rPr lang="zh-CN" altLang="en-US" sz="3200" b="1" dirty="0" smtClean="0"/>
              <a:t>的男生追体育明星，</a:t>
            </a:r>
            <a:r>
              <a:rPr lang="en-US" altLang="zh-CN" sz="3200" b="1" dirty="0" smtClean="0"/>
              <a:t>12</a:t>
            </a:r>
            <a:r>
              <a:rPr lang="en-US" altLang="zh-CN" sz="3200" b="1" dirty="0" smtClean="0"/>
              <a:t>%</a:t>
            </a:r>
            <a:r>
              <a:rPr lang="zh-CN" altLang="en-US" sz="3200" b="1" dirty="0" smtClean="0"/>
              <a:t>同学追科学家，</a:t>
            </a:r>
            <a:r>
              <a:rPr lang="en-US" altLang="zh-CN" sz="3200" b="1" dirty="0" smtClean="0"/>
              <a:t>4%</a:t>
            </a:r>
            <a:r>
              <a:rPr lang="zh-CN" altLang="en-US" sz="3200" b="1" dirty="0" smtClean="0"/>
              <a:t>的同学不追星，而把自己当做偶像。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28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752" y="1484784"/>
            <a:ext cx="511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作文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话题一</a:t>
            </a:r>
            <a:endParaRPr lang="en-US" altLang="zh-CN" sz="3600" b="1" dirty="0" smtClean="0"/>
          </a:p>
          <a:p>
            <a:endParaRPr lang="en-US" altLang="zh-CN" sz="3600" b="1" dirty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英俊的外表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赢得很高人气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/>
              <a:t>追</a:t>
            </a:r>
            <a:r>
              <a:rPr lang="zh-CN" altLang="en-US" sz="3600" b="1" dirty="0" smtClean="0"/>
              <a:t>星者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以某为例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浪费宝贵时间</a:t>
            </a:r>
            <a:endParaRPr lang="zh-CN" altLang="en-US" sz="3600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1124744"/>
            <a:ext cx="45768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作文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话题二</a:t>
            </a:r>
            <a:endParaRPr lang="en-US" altLang="zh-CN" sz="3600" b="1" dirty="0" smtClean="0"/>
          </a:p>
          <a:p>
            <a:endParaRPr lang="en-US" altLang="zh-CN" sz="3600" b="1" dirty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亭亭玉立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有一双大眼睛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激发学生兴趣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这个话题让我想起</a:t>
            </a:r>
            <a:r>
              <a:rPr lang="en-US" altLang="zh-CN" sz="3600" b="1" dirty="0" smtClean="0"/>
              <a:t>…</a:t>
            </a:r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深深震撼我的心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我意识到</a:t>
            </a:r>
            <a:r>
              <a:rPr lang="en-US" altLang="zh-CN" sz="3600" b="1" dirty="0" smtClean="0"/>
              <a:t>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476672"/>
            <a:ext cx="5904656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作文</a:t>
            </a:r>
            <a:r>
              <a:rPr lang="en-US" altLang="zh-CN" sz="3600" b="1" dirty="0" smtClean="0"/>
              <a:t>》</a:t>
            </a:r>
            <a:r>
              <a:rPr lang="zh-CN" altLang="en-US" sz="3600" b="1" dirty="0" smtClean="0"/>
              <a:t>话题</a:t>
            </a:r>
            <a:r>
              <a:rPr lang="zh-CN" altLang="en-US" sz="3600" b="1" dirty="0"/>
              <a:t>三</a:t>
            </a:r>
            <a:endParaRPr lang="en-US" altLang="zh-CN" sz="3600" b="1" dirty="0" smtClean="0"/>
          </a:p>
          <a:p>
            <a:endParaRPr lang="en-US" altLang="zh-CN" sz="3600" b="1" dirty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一个环保活动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虽然又脏又累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活动的意义是</a:t>
            </a:r>
            <a:r>
              <a:rPr lang="en-US" altLang="zh-CN" sz="3600" b="1" dirty="0" smtClean="0"/>
              <a:t>…</a:t>
            </a:r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人们赞扬我们的环保行为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首先</a:t>
            </a:r>
            <a:r>
              <a:rPr lang="en-US" altLang="zh-CN" sz="3600" b="1" dirty="0" smtClean="0"/>
              <a:t>… </a:t>
            </a:r>
            <a:r>
              <a:rPr lang="zh-CN" altLang="en-US" sz="3600" b="1" dirty="0" smtClean="0"/>
              <a:t>其次</a:t>
            </a:r>
            <a:r>
              <a:rPr lang="en-US" altLang="zh-CN" sz="3600" b="1" dirty="0" smtClean="0"/>
              <a:t>…</a:t>
            </a:r>
            <a:r>
              <a:rPr lang="zh-CN" altLang="en-US" sz="3600" b="1" dirty="0" smtClean="0"/>
              <a:t>最后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人们认为他应该</a:t>
            </a:r>
            <a:r>
              <a:rPr lang="en-US" altLang="zh-CN" sz="3600" b="1" dirty="0" smtClean="0"/>
              <a:t>…</a:t>
            </a:r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从小事做起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做某事是责任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061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1270167"/>
            <a:ext cx="59046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从上周到</a:t>
            </a:r>
            <a:r>
              <a:rPr lang="zh-CN" altLang="en-US" sz="3600" b="1" dirty="0"/>
              <a:t>本</a:t>
            </a:r>
            <a:r>
              <a:rPr lang="zh-CN" altLang="en-US" sz="3600" b="1" dirty="0" smtClean="0"/>
              <a:t>周的自学任务：</a:t>
            </a:r>
            <a:endParaRPr lang="en-US" altLang="zh-CN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987824" y="2276872"/>
            <a:ext cx="2294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话题</a:t>
            </a:r>
            <a:r>
              <a:rPr lang="en-US" altLang="zh-CN" sz="6000" b="1" dirty="0" smtClean="0"/>
              <a:t>4 </a:t>
            </a:r>
            <a:endParaRPr lang="zh-CN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645024"/>
            <a:ext cx="682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rgbClr val="FF0000"/>
                </a:solidFill>
              </a:rPr>
              <a:t>完成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P37-44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练习，下周一检查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0000"/>
                </a:solidFill>
              </a:rPr>
              <a:t>每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晚抄写满分作文十分钟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收集好词好句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914650"/>
            <a:ext cx="3724275" cy="2095500"/>
          </a:xfrm>
        </p:spPr>
      </p:pic>
      <p:sp>
        <p:nvSpPr>
          <p:cNvPr id="5" name="TextBox 4"/>
          <p:cNvSpPr txBox="1"/>
          <p:nvPr/>
        </p:nvSpPr>
        <p:spPr>
          <a:xfrm>
            <a:off x="1475656" y="404664"/>
            <a:ext cx="612068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600" b="1" dirty="0" smtClean="0"/>
              <a:t>越来越多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很难清除的粪便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牢记规则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/>
              <a:t>相关</a:t>
            </a:r>
            <a:r>
              <a:rPr lang="zh-CN" altLang="en-US" sz="3600" b="1" dirty="0" smtClean="0"/>
              <a:t>部门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首先，其次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我们有理由这么做</a:t>
            </a:r>
            <a:r>
              <a:rPr lang="en-US" altLang="zh-CN" sz="3600" b="1" dirty="0" smtClean="0"/>
              <a:t>……</a:t>
            </a:r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人们养宠物因如下多种理由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/>
              <a:t>被</a:t>
            </a:r>
            <a:r>
              <a:rPr lang="zh-CN" altLang="en-US" sz="3600" b="1" dirty="0" smtClean="0"/>
              <a:t>人喜爱，惹人喜爱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屡见不鲜</a:t>
            </a:r>
            <a:endParaRPr lang="en-US" altLang="zh-CN" sz="3600" b="1" dirty="0" smtClean="0"/>
          </a:p>
          <a:p>
            <a:pPr marL="342900" indent="-342900">
              <a:buAutoNum type="arabicPeriod"/>
            </a:pPr>
            <a:r>
              <a:rPr lang="zh-CN" altLang="en-US" sz="3600" b="1" dirty="0" smtClean="0"/>
              <a:t>瑕不掩瑜（优点多过缺点）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19314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本周到下周三（放假）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>
              <a:buNone/>
            </a:pPr>
            <a:r>
              <a:rPr lang="zh-CN" altLang="en-US" sz="3600" b="1" dirty="0" smtClean="0"/>
              <a:t>自学</a:t>
            </a:r>
            <a:r>
              <a:rPr lang="en-US" altLang="zh-CN" sz="3600" b="1" dirty="0" smtClean="0"/>
              <a:t>《</a:t>
            </a:r>
            <a:r>
              <a:rPr lang="zh-CN" altLang="en-US" sz="3600" b="1" dirty="0" smtClean="0"/>
              <a:t>话题五</a:t>
            </a:r>
            <a:r>
              <a:rPr lang="en-US" altLang="zh-CN" sz="3600" b="1" dirty="0" smtClean="0"/>
              <a:t>》</a:t>
            </a:r>
          </a:p>
          <a:p>
            <a:pPr marL="742950" indent="-742950">
              <a:buAutoNum type="arabicPeriod"/>
            </a:pPr>
            <a:r>
              <a:rPr lang="zh-CN" altLang="en-US" sz="3600" b="1" dirty="0" smtClean="0"/>
              <a:t>完成</a:t>
            </a:r>
            <a:r>
              <a:rPr lang="en-US" altLang="zh-CN" sz="3600" b="1" dirty="0" smtClean="0"/>
              <a:t>P 49-60</a:t>
            </a:r>
            <a:r>
              <a:rPr lang="zh-CN" altLang="en-US" sz="3600" b="1" dirty="0" smtClean="0"/>
              <a:t>阅读和完形</a:t>
            </a:r>
            <a:endParaRPr lang="en-US" altLang="zh-CN" sz="3600" b="1" dirty="0" smtClean="0"/>
          </a:p>
          <a:p>
            <a:pPr marL="742950" indent="-742950">
              <a:buAutoNum type="arabicPeriod"/>
            </a:pPr>
            <a:r>
              <a:rPr lang="zh-CN" altLang="en-US" sz="3600" b="1" smtClean="0"/>
              <a:t>学习两篇作文，收集好词好句。</a:t>
            </a:r>
            <a:endParaRPr lang="en-US" altLang="zh-CN" sz="36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7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708920"/>
            <a:ext cx="2294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话题</a:t>
            </a:r>
            <a:r>
              <a:rPr lang="en-US" altLang="zh-CN" sz="6000" b="1" dirty="0" smtClean="0"/>
              <a:t>5 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204864"/>
            <a:ext cx="7200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明年我将要上大学，成为一名大学生。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我不知道怎样使自己适应大学生活，因为我从来没有离开过父母。</a:t>
            </a:r>
            <a:endParaRPr lang="en-US" altLang="zh-CN" sz="3200" b="1" dirty="0" smtClean="0"/>
          </a:p>
          <a:p>
            <a:pPr marL="1143000" indent="-1143000">
              <a:buAutoNum type="arabicPeriod"/>
            </a:pP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85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时装设计">
  <a:themeElements>
    <a:clrScheme name="时装设计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领结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时装设计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58</TotalTime>
  <Words>472</Words>
  <Application>Microsoft Office PowerPoint</Application>
  <PresentationFormat>全屏显示(4:3)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时装设计</vt:lpstr>
      <vt:lpstr>西华作文好词好句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本周到下周三（放假）</vt:lpstr>
      <vt:lpstr>PowerPoint 演示文稿</vt:lpstr>
      <vt:lpstr>PowerPoint 演示文稿</vt:lpstr>
      <vt:lpstr>TEACHING STEPS: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西华作文好词好句</dc:title>
  <dc:creator>USER</dc:creator>
  <cp:lastModifiedBy>USER</cp:lastModifiedBy>
  <cp:revision>10</cp:revision>
  <dcterms:created xsi:type="dcterms:W3CDTF">2016-09-28T11:42:20Z</dcterms:created>
  <dcterms:modified xsi:type="dcterms:W3CDTF">2016-10-19T08:29:09Z</dcterms:modified>
</cp:coreProperties>
</file>