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2/14/2017</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2/14/2017</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1CF131DD-A141-4471-BCF9-C6073EDD7E20}" type="datetimeFigureOut">
              <a:rPr lang="en-US" dirty="0"/>
              <a:t>2/14/2017</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2/14/2017</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2/14/2017</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74173" y="2091262"/>
            <a:ext cx="9580812" cy="2590800"/>
          </a:xfrm>
        </p:spPr>
        <p:txBody>
          <a:bodyPr/>
          <a:lstStyle/>
          <a:p>
            <a:r>
              <a:rPr lang="en-US" altLang="zh-CN" dirty="0" smtClean="0"/>
              <a:t>Writing Practice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4133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91" y="980902"/>
            <a:ext cx="11450782" cy="1371600"/>
          </a:xfrm>
        </p:spPr>
        <p:txBody>
          <a:bodyPr>
            <a:noAutofit/>
          </a:bodyPr>
          <a:lstStyle/>
          <a:p>
            <a:r>
              <a:rPr lang="zh-CN" altLang="en-US" sz="4000" dirty="0" smtClean="0">
                <a:effectLst>
                  <a:outerShdw blurRad="38100" dist="38100" dir="2700000" algn="tl">
                    <a:srgbClr val="000000">
                      <a:alpha val="43137"/>
                    </a:srgbClr>
                  </a:outerShdw>
                </a:effectLst>
              </a:rPr>
              <a:t>       假如你是李华，代表你的学校向</a:t>
            </a:r>
            <a:r>
              <a:rPr lang="en-US" altLang="zh-CN" sz="4000" dirty="0" smtClean="0">
                <a:effectLst>
                  <a:outerShdw blurRad="38100" dist="38100" dir="2700000" algn="tl">
                    <a:srgbClr val="000000">
                      <a:alpha val="43137"/>
                    </a:srgbClr>
                  </a:outerShdw>
                </a:effectLst>
              </a:rPr>
              <a:t>Earth Care</a:t>
            </a:r>
            <a:r>
              <a:rPr lang="zh-CN" altLang="en-US" sz="4000" dirty="0" smtClean="0">
                <a:effectLst>
                  <a:outerShdw blurRad="38100" dist="38100" dir="2700000" algn="tl">
                    <a:srgbClr val="000000">
                      <a:alpha val="43137"/>
                    </a:srgbClr>
                  </a:outerShdw>
                </a:effectLst>
              </a:rPr>
              <a:t>杂志投稿，给出有关于减少温室气体产生的几点如下建议，并呼吁大家不要灰心，积极做出个人贡献，共同努力。</a:t>
            </a:r>
            <a:endParaRPr lang="zh-CN" altLang="en-US" sz="40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1330037" y="2926080"/>
            <a:ext cx="10058400" cy="3931920"/>
          </a:xfrm>
        </p:spPr>
        <p:txBody>
          <a:bodyPr>
            <a:normAutofit/>
          </a:bodyPr>
          <a:lstStyle/>
          <a:p>
            <a:r>
              <a:rPr lang="zh-CN" altLang="en-US" sz="3600" dirty="0" smtClean="0"/>
              <a:t>（</a:t>
            </a:r>
            <a:r>
              <a:rPr lang="en-US" altLang="zh-CN" sz="3600" dirty="0"/>
              <a:t>1</a:t>
            </a:r>
            <a:r>
              <a:rPr lang="zh-CN" altLang="en-US" sz="3600" dirty="0" smtClean="0"/>
              <a:t>）外出时，不使用的电器随手断电</a:t>
            </a:r>
            <a:endParaRPr lang="en-US" altLang="zh-CN" sz="3600" dirty="0" smtClean="0"/>
          </a:p>
          <a:p>
            <a:r>
              <a:rPr lang="zh-CN" altLang="en-US" sz="3600" dirty="0" smtClean="0"/>
              <a:t>（</a:t>
            </a:r>
            <a:r>
              <a:rPr lang="en-US" altLang="zh-CN" sz="3600" dirty="0" smtClean="0"/>
              <a:t>2</a:t>
            </a:r>
            <a:r>
              <a:rPr lang="zh-CN" altLang="en-US" sz="3600" dirty="0" smtClean="0"/>
              <a:t>） 减少使用机动车</a:t>
            </a:r>
            <a:endParaRPr lang="en-US" altLang="zh-CN" sz="3600" dirty="0" smtClean="0"/>
          </a:p>
          <a:p>
            <a:r>
              <a:rPr lang="zh-CN" altLang="en-US" sz="3600" dirty="0" smtClean="0"/>
              <a:t>（</a:t>
            </a:r>
            <a:r>
              <a:rPr lang="en-US" altLang="zh-CN" sz="3600" dirty="0" smtClean="0"/>
              <a:t>3</a:t>
            </a:r>
            <a:r>
              <a:rPr lang="zh-CN" altLang="en-US" sz="3600" dirty="0" smtClean="0"/>
              <a:t>）循环使用玻璃瓶罐塑料袋等材料及废物改造的物品。</a:t>
            </a:r>
            <a:endParaRPr lang="en-US" altLang="zh-CN" sz="3600" dirty="0" smtClean="0"/>
          </a:p>
          <a:p>
            <a:r>
              <a:rPr lang="zh-CN" altLang="en-US" sz="3600" dirty="0" smtClean="0"/>
              <a:t>（</a:t>
            </a:r>
            <a:r>
              <a:rPr lang="en-US" altLang="zh-CN" sz="3600" dirty="0" smtClean="0"/>
              <a:t>4</a:t>
            </a:r>
            <a:r>
              <a:rPr lang="zh-CN" altLang="en-US" sz="3600" dirty="0" smtClean="0"/>
              <a:t>）多向亲戚朋友同学宣传环保</a:t>
            </a:r>
            <a:endParaRPr lang="zh-CN" altLang="en-US" sz="3600" dirty="0"/>
          </a:p>
        </p:txBody>
      </p:sp>
    </p:spTree>
    <p:extLst>
      <p:ext uri="{BB962C8B-B14F-4D97-AF65-F5344CB8AC3E}">
        <p14:creationId xmlns:p14="http://schemas.microsoft.com/office/powerpoint/2010/main" val="323115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947" y="222364"/>
            <a:ext cx="11752118" cy="3954782"/>
          </a:xfrm>
        </p:spPr>
        <p:txBody>
          <a:bodyPr>
            <a:noAutofit/>
          </a:bodyPr>
          <a:lstStyle/>
          <a:p>
            <a:r>
              <a:rPr lang="en-US" altLang="zh-CN" sz="2400" u="sng" dirty="0" smtClean="0"/>
              <a:t>Dear Earth Care, </a:t>
            </a:r>
          </a:p>
          <a:p>
            <a:r>
              <a:rPr lang="en-US" altLang="zh-CN" sz="2400" dirty="0"/>
              <a:t> </a:t>
            </a:r>
            <a:r>
              <a:rPr lang="en-US" altLang="zh-CN" sz="2400" dirty="0" smtClean="0"/>
              <a:t>      </a:t>
            </a:r>
            <a:r>
              <a:rPr lang="en-US" altLang="zh-CN" sz="2400" u="sng" dirty="0" smtClean="0"/>
              <a:t>I am Li Hua,  a senior high school student from Guangdong Province.  </a:t>
            </a:r>
            <a:r>
              <a:rPr lang="en-US" altLang="zh-CN" sz="2400" dirty="0" smtClean="0"/>
              <a:t>I’m writing this letter on behalf of my school about global warming. Suggestions for every individual in reducing greenhouse gases  are stated as follows.</a:t>
            </a:r>
          </a:p>
          <a:p>
            <a:r>
              <a:rPr lang="en-US" altLang="zh-CN" sz="2400" dirty="0"/>
              <a:t> </a:t>
            </a:r>
            <a:r>
              <a:rPr lang="en-US" altLang="zh-CN" sz="2400" dirty="0" smtClean="0"/>
              <a:t>      To begin with, turn off the electrical appliances so long as they are not in use. Do not be casual about this. Secondly, walk or ride a bike if you can instead of using motor vehicles, since they use plenty of energy.  Moreover, recycle cans, bolts, plastic bags and newspapers. Try to buy things made from recycled materials. Finally and most importantly, be an educator. Talk with family and friends about environment problems and appeal  for support as well as effort.  </a:t>
            </a:r>
          </a:p>
          <a:p>
            <a:r>
              <a:rPr lang="en-US" altLang="zh-CN" sz="2400" dirty="0"/>
              <a:t> </a:t>
            </a:r>
            <a:r>
              <a:rPr lang="en-US" altLang="zh-CN" sz="2400" dirty="0" smtClean="0"/>
              <a:t>       We should bear it in mind that every individual’s contribution counts! Together, individuals can make a difference. Looking forward to hearing from you.                             </a:t>
            </a:r>
          </a:p>
          <a:p>
            <a:r>
              <a:rPr lang="en-US" altLang="zh-CN" sz="2400" dirty="0"/>
              <a:t> </a:t>
            </a:r>
            <a:r>
              <a:rPr lang="en-US" altLang="zh-CN" sz="2400" dirty="0" smtClean="0"/>
              <a:t>                                                                                              Sincerely  yours, </a:t>
            </a:r>
          </a:p>
          <a:p>
            <a:r>
              <a:rPr lang="en-US" altLang="zh-CN" sz="2400" dirty="0"/>
              <a:t> </a:t>
            </a:r>
            <a:r>
              <a:rPr lang="en-US" altLang="zh-CN" sz="2400" dirty="0" smtClean="0"/>
              <a:t>                                                                                                      Li Hua</a:t>
            </a:r>
            <a:endParaRPr lang="zh-CN" altLang="en-US" sz="2400" dirty="0"/>
          </a:p>
        </p:txBody>
      </p:sp>
    </p:spTree>
    <p:extLst>
      <p:ext uri="{BB962C8B-B14F-4D97-AF65-F5344CB8AC3E}">
        <p14:creationId xmlns:p14="http://schemas.microsoft.com/office/powerpoint/2010/main" val="3186880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TM03457510[[fn=肥皂]]</Template>
  <TotalTime>72</TotalTime>
  <Words>264</Words>
  <Application>Microsoft Office PowerPoint</Application>
  <PresentationFormat>宽屏</PresentationFormat>
  <Paragraphs>12</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宋体</vt:lpstr>
      <vt:lpstr>Century Gothic</vt:lpstr>
      <vt:lpstr>Garamond</vt:lpstr>
      <vt:lpstr>Savon</vt:lpstr>
      <vt:lpstr>Writing Practice </vt:lpstr>
      <vt:lpstr>       假如你是李华，代表你的学校向Earth Care杂志投稿，给出有关于减少温室气体产生的几点如下建议，并呼吁大家不要灰心，积极做出个人贡献，共同努力。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Practice</dc:title>
  <dc:creator>USER</dc:creator>
  <cp:lastModifiedBy>USER</cp:lastModifiedBy>
  <cp:revision>8</cp:revision>
  <dcterms:created xsi:type="dcterms:W3CDTF">2017-02-14T01:16:37Z</dcterms:created>
  <dcterms:modified xsi:type="dcterms:W3CDTF">2017-02-14T02:29:32Z</dcterms:modified>
</cp:coreProperties>
</file>