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Writing 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94" y="2521250"/>
            <a:ext cx="11745606" cy="1609344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      假如你是李华，你给你的美国笔友</a:t>
            </a:r>
            <a:r>
              <a:rPr lang="en-US" altLang="zh-CN" sz="4400" dirty="0" smtClean="0"/>
              <a:t>Claire</a:t>
            </a:r>
            <a:r>
              <a:rPr lang="zh-CN" altLang="en-US" sz="4400" dirty="0" smtClean="0"/>
              <a:t>写信介绍最近一档在中国非常</a:t>
            </a:r>
            <a:r>
              <a:rPr lang="zh-CN" altLang="en-US" sz="4400" dirty="0" smtClean="0">
                <a:solidFill>
                  <a:srgbClr val="FF0000"/>
                </a:solidFill>
              </a:rPr>
              <a:t>受欢迎</a:t>
            </a:r>
            <a:r>
              <a:rPr lang="zh-CN" altLang="en-US" sz="4400" dirty="0" smtClean="0"/>
              <a:t>的电视节目</a:t>
            </a:r>
            <a:r>
              <a:rPr lang="en-US" altLang="zh-CN" sz="4400" dirty="0" smtClean="0"/>
              <a:t>《</a:t>
            </a:r>
            <a:r>
              <a:rPr lang="zh-CN" altLang="en-US" sz="4400" dirty="0" smtClean="0"/>
              <a:t>见字如面</a:t>
            </a:r>
            <a:r>
              <a:rPr lang="en-US" altLang="zh-CN" sz="4400" dirty="0" smtClean="0"/>
              <a:t>》Letters Alive</a:t>
            </a:r>
            <a:r>
              <a:rPr lang="zh-CN" altLang="en-US" sz="4400" dirty="0" smtClean="0"/>
              <a:t>，并希望和她通过书信方式保持联系。介绍要点如下：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000" dirty="0" smtClean="0"/>
              <a:t>1. </a:t>
            </a:r>
            <a:r>
              <a:rPr lang="zh-CN" altLang="en-US" sz="4000" dirty="0" smtClean="0"/>
              <a:t>栏目</a:t>
            </a:r>
            <a:r>
              <a:rPr lang="zh-CN" altLang="en-US" sz="4000" dirty="0" smtClean="0">
                <a:solidFill>
                  <a:srgbClr val="FF0000"/>
                </a:solidFill>
              </a:rPr>
              <a:t>创意来自</a:t>
            </a:r>
            <a:r>
              <a:rPr lang="zh-CN" altLang="en-US" sz="4000" dirty="0" smtClean="0"/>
              <a:t>英国的一档相似的电视节目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2. </a:t>
            </a:r>
            <a:r>
              <a:rPr lang="zh-CN" altLang="en-US" sz="4000" dirty="0" smtClean="0"/>
              <a:t>节目形式和特色：演员朗诵经典名人书信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3.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节目开播</a:t>
            </a:r>
            <a:r>
              <a:rPr lang="en-US" altLang="zh-CN" sz="4000" dirty="0" smtClean="0"/>
              <a:t>2016</a:t>
            </a:r>
            <a:r>
              <a:rPr lang="zh-CN" altLang="en-US" sz="4000" dirty="0" smtClean="0"/>
              <a:t>年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日以来引起的反响和意义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58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708239"/>
            <a:ext cx="11887616" cy="4050792"/>
          </a:xfrm>
        </p:spPr>
        <p:txBody>
          <a:bodyPr>
            <a:noAutofit/>
          </a:bodyPr>
          <a:lstStyle/>
          <a:p>
            <a:pPr indent="182880" algn="just">
              <a:lnSpc>
                <a:spcPct val="150000"/>
              </a:lnSpc>
            </a:pPr>
            <a:r>
              <a:rPr lang="en-US" altLang="zh-CN" dirty="0" smtClean="0"/>
              <a:t>Dear Claire,</a:t>
            </a:r>
          </a:p>
          <a:p>
            <a:pPr indent="182880" algn="just">
              <a:lnSpc>
                <a:spcPct val="150000"/>
              </a:lnSpc>
            </a:pPr>
            <a:r>
              <a:rPr lang="en-US" altLang="zh-CN" dirty="0" smtClean="0"/>
              <a:t>     How is everything? I am writing to introduce an amazing TV show, Letters Alive, which </a:t>
            </a:r>
            <a:r>
              <a:rPr lang="en-US" altLang="zh-CN" dirty="0" smtClean="0">
                <a:solidFill>
                  <a:srgbClr val="FF0000"/>
                </a:solidFill>
              </a:rPr>
              <a:t>is popular with/among </a:t>
            </a:r>
            <a:r>
              <a:rPr lang="en-US" altLang="zh-CN" dirty="0" smtClean="0"/>
              <a:t>audience of all ages in China.</a:t>
            </a:r>
          </a:p>
          <a:p>
            <a:pPr indent="182880" algn="just">
              <a:lnSpc>
                <a:spcPct val="150000"/>
              </a:lnSpc>
            </a:pPr>
            <a:r>
              <a:rPr lang="en-US" altLang="zh-CN" dirty="0" smtClean="0"/>
              <a:t>     Letters Alive, </a:t>
            </a:r>
            <a:r>
              <a:rPr lang="en-US" altLang="zh-CN" dirty="0" smtClean="0">
                <a:solidFill>
                  <a:srgbClr val="FF0000"/>
                </a:solidFill>
              </a:rPr>
              <a:t>taking its idea from </a:t>
            </a:r>
            <a:r>
              <a:rPr lang="en-US" altLang="zh-CN" dirty="0" smtClean="0"/>
              <a:t>a similar UK program, </a:t>
            </a:r>
            <a:r>
              <a:rPr lang="en-US" altLang="zh-CN" dirty="0" smtClean="0">
                <a:solidFill>
                  <a:srgbClr val="FF0000"/>
                </a:solidFill>
              </a:rPr>
              <a:t>features</a:t>
            </a:r>
            <a:r>
              <a:rPr lang="en-US" altLang="zh-CN" dirty="0" smtClean="0"/>
              <a:t> famous actors and actresses reading historic letters </a:t>
            </a:r>
            <a:r>
              <a:rPr lang="en-US" altLang="zh-CN" u="sng" dirty="0" smtClean="0"/>
              <a:t>selected from a wide time span and a diverse range of subjects.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 since </a:t>
            </a:r>
            <a:r>
              <a:rPr lang="en-US" altLang="zh-CN" dirty="0" smtClean="0"/>
              <a:t>its first episode </a:t>
            </a:r>
            <a:r>
              <a:rPr lang="en-US" altLang="zh-CN" dirty="0" smtClean="0">
                <a:solidFill>
                  <a:srgbClr val="FF0000"/>
                </a:solidFill>
              </a:rPr>
              <a:t>aire</a:t>
            </a:r>
            <a:r>
              <a:rPr lang="en-US" altLang="zh-CN" dirty="0" smtClean="0"/>
              <a:t>d on Dec 5, 2016, the show </a:t>
            </a:r>
            <a:r>
              <a:rPr lang="en-US" altLang="zh-CN" dirty="0" smtClean="0">
                <a:solidFill>
                  <a:srgbClr val="7030A0"/>
                </a:solidFill>
              </a:rPr>
              <a:t>has won very good reputation among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people from </a:t>
            </a:r>
            <a:r>
              <a:rPr lang="en-US" altLang="zh-CN" u="sng" dirty="0" smtClean="0"/>
              <a:t>all walks of life</a:t>
            </a:r>
            <a:r>
              <a:rPr lang="en-US" altLang="zh-CN" dirty="0" smtClean="0"/>
              <a:t>. It is the humanity behind the letters that </a:t>
            </a:r>
            <a:r>
              <a:rPr lang="en-US" altLang="zh-CN" dirty="0" smtClean="0">
                <a:solidFill>
                  <a:srgbClr val="7030A0"/>
                </a:solidFill>
              </a:rPr>
              <a:t>strikes a chord with </a:t>
            </a:r>
            <a:r>
              <a:rPr lang="en-US" altLang="zh-CN" dirty="0" smtClean="0"/>
              <a:t>the audience. The popularity of this TV show indicates that Showbiz is starting to focus on wisdom and intelligence rather than pretty faces. </a:t>
            </a:r>
          </a:p>
          <a:p>
            <a:pPr indent="182880" algn="just"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Motivated by </a:t>
            </a:r>
            <a:r>
              <a:rPr lang="en-US" altLang="zh-CN" dirty="0" smtClean="0"/>
              <a:t>Letters Alive, I feel </a:t>
            </a:r>
            <a:r>
              <a:rPr lang="en-US" altLang="zh-CN" dirty="0" smtClean="0">
                <a:solidFill>
                  <a:srgbClr val="FF0000"/>
                </a:solidFill>
              </a:rPr>
              <a:t>unprecedentedly</a:t>
            </a:r>
            <a:r>
              <a:rPr lang="en-US" altLang="zh-CN" dirty="0" smtClean="0"/>
              <a:t> eager to keep a long term contact with you by means of letters. Looking forward to your reply at your convenience.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692" y="-190778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Feature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97" y="1030363"/>
            <a:ext cx="10775789" cy="5079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V-T</a:t>
            </a:r>
            <a:r>
              <a:rPr lang="en-US" altLang="zh-CN" sz="2400" dirty="0"/>
              <a:t> When something such as a film or exhibition features a particular person or thing, they are an important part of it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 (</a:t>
            </a:r>
            <a:r>
              <a:rPr lang="zh-CN" altLang="en-US" sz="2400" dirty="0"/>
              <a:t>电影等</a:t>
            </a:r>
            <a:r>
              <a:rPr lang="en-US" altLang="zh-CN" sz="2400" dirty="0"/>
              <a:t>) </a:t>
            </a:r>
            <a:r>
              <a:rPr lang="zh-CN" altLang="en-US" sz="2400" dirty="0"/>
              <a:t>由</a:t>
            </a:r>
            <a:r>
              <a:rPr lang="en-US" altLang="zh-CN" sz="2400" dirty="0"/>
              <a:t>…</a:t>
            </a:r>
            <a:r>
              <a:rPr lang="zh-CN" altLang="en-US" sz="2400" dirty="0"/>
              <a:t>主演</a:t>
            </a:r>
            <a:r>
              <a:rPr lang="en-US" altLang="zh-CN" sz="2400" dirty="0"/>
              <a:t>; (</a:t>
            </a:r>
            <a:r>
              <a:rPr lang="zh-CN" altLang="en-US" sz="2400" dirty="0"/>
              <a:t>展览会等</a:t>
            </a:r>
            <a:r>
              <a:rPr lang="en-US" altLang="zh-CN" sz="2400" dirty="0"/>
              <a:t>) </a:t>
            </a:r>
            <a:r>
              <a:rPr lang="zh-CN" altLang="en-US" sz="2400" dirty="0"/>
              <a:t>以</a:t>
            </a:r>
            <a:r>
              <a:rPr lang="en-US" altLang="zh-CN" sz="2400" dirty="0"/>
              <a:t>…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重点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The </a:t>
            </a:r>
            <a:r>
              <a:rPr lang="en-US" altLang="zh-CN" sz="2400" dirty="0"/>
              <a:t>hour-long </a:t>
            </a:r>
            <a:r>
              <a:rPr lang="en-US" altLang="zh-CN" sz="2400" dirty="0" smtClean="0"/>
              <a:t>program will </a:t>
            </a:r>
            <a:r>
              <a:rPr lang="en-US" altLang="zh-CN" sz="2400" dirty="0"/>
              <a:t>be updated each week and feature highlights from recent games.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这个</a:t>
            </a:r>
            <a:r>
              <a:rPr lang="zh-CN" altLang="en-US" sz="2400" dirty="0"/>
              <a:t>一小时的节目将每周更新，重点介绍近期比赛的精彩部分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2. V-I</a:t>
            </a:r>
            <a:r>
              <a:rPr lang="en-US" altLang="zh-CN" sz="2400" dirty="0"/>
              <a:t> If someone or something features in something such as a show, exhibition, or magazine, they are an important part of it.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担任</a:t>
            </a:r>
            <a:r>
              <a:rPr lang="zh-CN" altLang="en-US" sz="2400" dirty="0"/>
              <a:t>主演</a:t>
            </a:r>
            <a:r>
              <a:rPr lang="en-US" altLang="zh-CN" sz="2400" dirty="0"/>
              <a:t>; </a:t>
            </a:r>
            <a:r>
              <a:rPr lang="zh-CN" altLang="en-US" sz="2400" dirty="0"/>
              <a:t>是 </a:t>
            </a:r>
            <a:r>
              <a:rPr lang="en-US" altLang="zh-CN" sz="2400" dirty="0"/>
              <a:t>(</a:t>
            </a:r>
            <a:r>
              <a:rPr lang="zh-CN" altLang="en-US" sz="2400" dirty="0"/>
              <a:t>展览、杂志等</a:t>
            </a:r>
            <a:r>
              <a:rPr lang="en-US" altLang="zh-CN" sz="2400" dirty="0"/>
              <a:t>) </a:t>
            </a:r>
            <a:r>
              <a:rPr lang="zh-CN" altLang="en-US" sz="2400" dirty="0"/>
              <a:t>的重要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Jon </a:t>
            </a:r>
            <a:r>
              <a:rPr lang="en-US" altLang="zh-CN" sz="2400" dirty="0"/>
              <a:t>featured in one of the show's most thrilling episodes.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乔恩</a:t>
            </a:r>
            <a:r>
              <a:rPr lang="zh-CN" altLang="en-US" sz="2400" dirty="0"/>
              <a:t>主演了该剧中最惊悚的几集之一。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86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186" y="640496"/>
            <a:ext cx="11003973" cy="1609344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strike/touch a chord </a:t>
            </a:r>
            <a:r>
              <a:rPr lang="en-US" altLang="zh-CN" sz="4400" b="1" dirty="0"/>
              <a:t>(with </a:t>
            </a:r>
            <a:r>
              <a:rPr lang="en-US" altLang="zh-CN" sz="4400" b="1" dirty="0" err="1"/>
              <a:t>sb</a:t>
            </a:r>
            <a:r>
              <a:rPr lang="en-US" altLang="zh-CN" sz="4400" b="1" dirty="0" smtClean="0"/>
              <a:t>)</a:t>
            </a:r>
            <a:br>
              <a:rPr lang="en-US" altLang="zh-CN" sz="4400" b="1" dirty="0" smtClean="0"/>
            </a:br>
            <a:r>
              <a:rPr lang="en-US" altLang="zh-CN" sz="4800" b="1" dirty="0" smtClean="0"/>
              <a:t>                               </a:t>
            </a:r>
            <a:r>
              <a:rPr lang="en-US" altLang="zh-CN" sz="4800" dirty="0" smtClean="0"/>
              <a:t>[</a:t>
            </a:r>
            <a:r>
              <a:rPr lang="en-US" altLang="zh-CN" sz="4800" dirty="0" err="1"/>
              <a:t>kɔːd</a:t>
            </a:r>
            <a:r>
              <a:rPr lang="en-US" altLang="zh-CN" sz="4800" dirty="0"/>
              <a:t>]</a:t>
            </a:r>
            <a:br>
              <a:rPr lang="en-US" altLang="zh-CN" sz="4800" dirty="0"/>
            </a:br>
            <a:endParaRPr lang="en-US" altLang="zh-CN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716" y="1445168"/>
            <a:ext cx="10920847" cy="4050792"/>
          </a:xfrm>
        </p:spPr>
        <p:txBody>
          <a:bodyPr>
            <a:noAutofit/>
          </a:bodyPr>
          <a:lstStyle/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to </a:t>
            </a:r>
            <a:r>
              <a:rPr lang="en-US" altLang="zh-CN" sz="2800" dirty="0"/>
              <a:t>do or say something that people feel is familiar or true</a:t>
            </a:r>
          </a:p>
          <a:p>
            <a:pPr marL="0" indent="0">
              <a:buNone/>
            </a:pPr>
            <a:r>
              <a:rPr lang="zh-CN" altLang="en-US" sz="2800" dirty="0"/>
              <a:t>引起（某人）内心共鸣，触动（某人的）心弦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Many </a:t>
            </a:r>
            <a:r>
              <a:rPr lang="en-US" altLang="zh-CN" sz="2800" dirty="0"/>
              <a:t>of the things she says will strike a chord with other young women. </a:t>
            </a:r>
            <a:endParaRPr lang="en-US" altLang="zh-CN" sz="2800" dirty="0" smtClean="0"/>
          </a:p>
          <a:p>
            <a:r>
              <a:rPr lang="zh-CN" altLang="en-US" sz="2800" dirty="0" smtClean="0"/>
              <a:t>她</a:t>
            </a:r>
            <a:r>
              <a:rPr lang="zh-CN" altLang="en-US" sz="2800" dirty="0"/>
              <a:t>说的许多话都能引起其他年轻女子的共鸣。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He </a:t>
            </a:r>
            <a:r>
              <a:rPr lang="en-US" altLang="zh-CN" sz="2800" dirty="0"/>
              <a:t>knew that what he was saying had touched a chord. </a:t>
            </a:r>
            <a:endParaRPr lang="en-US" altLang="zh-CN" sz="2800" dirty="0" smtClean="0"/>
          </a:p>
          <a:p>
            <a:r>
              <a:rPr lang="zh-CN" altLang="en-US" sz="2800" dirty="0" smtClean="0"/>
              <a:t>他</a:t>
            </a:r>
            <a:r>
              <a:rPr lang="zh-CN" altLang="en-US" sz="2800" dirty="0"/>
              <a:t>知道自己说的那番话引起了共鸣。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476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31</TotalTime>
  <Words>302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Rockwell Condensed</vt:lpstr>
      <vt:lpstr>方正姚体</vt:lpstr>
      <vt:lpstr>Wingdings</vt:lpstr>
      <vt:lpstr>木头类型</vt:lpstr>
      <vt:lpstr>Writing  task</vt:lpstr>
      <vt:lpstr>      假如你是李华，你给你的美国笔友Claire写信介绍最近一档在中国非常受欢迎的电视节目《见字如面》Letters Alive，并希望和她通过书信方式保持联系。介绍要点如下：  1. 栏目创意来自英国的一档相似的电视节目  2. 节目形式和特色：演员朗诵经典名人书信  3. 节目开播2016年12月5日以来引起的反响和意义</vt:lpstr>
      <vt:lpstr>PowerPoint 演示文稿</vt:lpstr>
      <vt:lpstr>Feature </vt:lpstr>
      <vt:lpstr>strike/touch a chord (with sb)                                [kɔːd]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task</dc:title>
  <dc:creator>USER</dc:creator>
  <cp:lastModifiedBy>USER</cp:lastModifiedBy>
  <cp:revision>4</cp:revision>
  <dcterms:created xsi:type="dcterms:W3CDTF">2017-02-28T01:57:44Z</dcterms:created>
  <dcterms:modified xsi:type="dcterms:W3CDTF">2017-02-28T02:28:52Z</dcterms:modified>
</cp:coreProperties>
</file>