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49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02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84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20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59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20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84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23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138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4/18/2017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66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75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38829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6127" y="1964267"/>
            <a:ext cx="9933998" cy="2421464"/>
          </a:xfrm>
        </p:spPr>
        <p:txBody>
          <a:bodyPr>
            <a:normAutofit/>
          </a:bodyPr>
          <a:lstStyle/>
          <a:p>
            <a:r>
              <a:rPr lang="en-US" altLang="zh-CN" sz="8800" dirty="0" smtClean="0"/>
              <a:t>Writing for Issue 28</a:t>
            </a:r>
            <a:r>
              <a:rPr lang="en-US" altLang="zh-CN" sz="8800" baseline="30000" dirty="0" smtClean="0"/>
              <a:t>th</a:t>
            </a:r>
            <a:r>
              <a:rPr lang="en-US" altLang="zh-CN" sz="8800" dirty="0" smtClean="0"/>
              <a:t> </a:t>
            </a:r>
            <a:endParaRPr lang="zh-CN" altLang="en-US" sz="8800" dirty="0"/>
          </a:p>
        </p:txBody>
      </p:sp>
    </p:spTree>
    <p:extLst>
      <p:ext uri="{BB962C8B-B14F-4D97-AF65-F5344CB8AC3E}">
        <p14:creationId xmlns:p14="http://schemas.microsoft.com/office/powerpoint/2010/main" val="202189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83350"/>
            <a:ext cx="12192000" cy="1450757"/>
          </a:xfrm>
        </p:spPr>
        <p:txBody>
          <a:bodyPr>
            <a:normAutofit fontScale="90000"/>
          </a:bodyPr>
          <a:lstStyle/>
          <a:p>
            <a:r>
              <a:rPr lang="zh-CN" altLang="en-US" dirty="0" smtClean="0"/>
              <a:t>         假设你是李华，最近你的美国好友</a:t>
            </a:r>
            <a:r>
              <a:rPr lang="en-US" altLang="zh-CN" dirty="0" smtClean="0"/>
              <a:t>Jack</a:t>
            </a:r>
            <a:r>
              <a:rPr lang="zh-CN" altLang="en-US" dirty="0" smtClean="0"/>
              <a:t>来信说他</a:t>
            </a:r>
            <a:r>
              <a:rPr lang="zh-CN" altLang="en-US" dirty="0" smtClean="0">
                <a:solidFill>
                  <a:srgbClr val="FF0000"/>
                </a:solidFill>
              </a:rPr>
              <a:t>设计</a:t>
            </a:r>
            <a:r>
              <a:rPr lang="zh-CN" altLang="en-US" dirty="0" smtClean="0"/>
              <a:t>的</a:t>
            </a:r>
            <a:r>
              <a:rPr lang="zh-CN" altLang="en-US" dirty="0" smtClean="0">
                <a:solidFill>
                  <a:srgbClr val="FF0000"/>
                </a:solidFill>
              </a:rPr>
              <a:t>智能机器人</a:t>
            </a:r>
            <a:r>
              <a:rPr lang="zh-CN" altLang="en-US" dirty="0" smtClean="0"/>
              <a:t>在他们学校举行的机器人设计比赛中获得一等奖。请根据以下要点提示给他回信</a:t>
            </a:r>
            <a:endParaRPr lang="zh-CN" altLang="en-US" dirty="0"/>
          </a:p>
        </p:txBody>
      </p:sp>
      <p:sp>
        <p:nvSpPr>
          <p:cNvPr id="3" name="内容占位符 2"/>
          <p:cNvSpPr>
            <a:spLocks noGrp="1"/>
          </p:cNvSpPr>
          <p:nvPr>
            <p:ph idx="1"/>
          </p:nvPr>
        </p:nvSpPr>
        <p:spPr>
          <a:xfrm>
            <a:off x="951808" y="2334107"/>
            <a:ext cx="10058400" cy="4023360"/>
          </a:xfrm>
        </p:spPr>
        <p:style>
          <a:lnRef idx="2">
            <a:schemeClr val="accent1"/>
          </a:lnRef>
          <a:fillRef idx="1">
            <a:schemeClr val="lt1"/>
          </a:fillRef>
          <a:effectRef idx="0">
            <a:schemeClr val="accent1"/>
          </a:effectRef>
          <a:fontRef idx="minor">
            <a:schemeClr val="dk1"/>
          </a:fontRef>
        </p:style>
        <p:txBody>
          <a:bodyPr>
            <a:normAutofit/>
          </a:bodyPr>
          <a:lstStyle/>
          <a:p>
            <a:r>
              <a:rPr lang="zh-CN" altLang="en-US" sz="3600" dirty="0" smtClean="0"/>
              <a:t>要点：</a:t>
            </a:r>
            <a:endParaRPr lang="en-US" altLang="zh-CN" sz="3600" dirty="0" smtClean="0"/>
          </a:p>
          <a:p>
            <a:r>
              <a:rPr lang="en-US" altLang="zh-CN" sz="3600" dirty="0" smtClean="0"/>
              <a:t>1. </a:t>
            </a:r>
            <a:r>
              <a:rPr lang="zh-CN" altLang="en-US" sz="3600" dirty="0" smtClean="0"/>
              <a:t>对他的获奖表示</a:t>
            </a:r>
            <a:r>
              <a:rPr lang="zh-CN" altLang="en-US" sz="3600" dirty="0" smtClean="0">
                <a:solidFill>
                  <a:srgbClr val="FF0000"/>
                </a:solidFill>
              </a:rPr>
              <a:t>祝贺      </a:t>
            </a:r>
            <a:r>
              <a:rPr lang="en-US" altLang="zh-CN" sz="3600" dirty="0" smtClean="0">
                <a:solidFill>
                  <a:srgbClr val="FF0000"/>
                </a:solidFill>
              </a:rPr>
              <a:t>P1 </a:t>
            </a:r>
            <a:r>
              <a:rPr lang="zh-CN" altLang="en-US" sz="3600" dirty="0" smtClean="0">
                <a:solidFill>
                  <a:srgbClr val="FF0000"/>
                </a:solidFill>
              </a:rPr>
              <a:t>   </a:t>
            </a:r>
            <a:endParaRPr lang="en-US" altLang="zh-CN" sz="3600" dirty="0" smtClean="0">
              <a:solidFill>
                <a:srgbClr val="FF0000"/>
              </a:solidFill>
            </a:endParaRPr>
          </a:p>
          <a:p>
            <a:r>
              <a:rPr lang="en-US" altLang="zh-CN" sz="3600" dirty="0" smtClean="0"/>
              <a:t>2. </a:t>
            </a:r>
            <a:r>
              <a:rPr lang="zh-CN" altLang="en-US" sz="3600" dirty="0" smtClean="0">
                <a:solidFill>
                  <a:srgbClr val="FF0000"/>
                </a:solidFill>
              </a:rPr>
              <a:t>肯定</a:t>
            </a:r>
            <a:r>
              <a:rPr lang="zh-CN" altLang="en-US" sz="3600" dirty="0" smtClean="0"/>
              <a:t>他付出的</a:t>
            </a:r>
            <a:r>
              <a:rPr lang="zh-CN" altLang="en-US" sz="3600" dirty="0" smtClean="0">
                <a:solidFill>
                  <a:srgbClr val="FF0000"/>
                </a:solidFill>
              </a:rPr>
              <a:t>努力     </a:t>
            </a:r>
            <a:r>
              <a:rPr lang="en-US" altLang="zh-CN" sz="3600" dirty="0" smtClean="0">
                <a:solidFill>
                  <a:srgbClr val="FF0000"/>
                </a:solidFill>
              </a:rPr>
              <a:t>P2 </a:t>
            </a:r>
          </a:p>
          <a:p>
            <a:r>
              <a:rPr lang="en-US" altLang="zh-CN" sz="3600" dirty="0" smtClean="0"/>
              <a:t>3. </a:t>
            </a:r>
            <a:r>
              <a:rPr lang="zh-CN" altLang="en-US" sz="3600" dirty="0" smtClean="0"/>
              <a:t>希望他以后有更多的发明      </a:t>
            </a:r>
            <a:r>
              <a:rPr lang="en-US" altLang="zh-CN" sz="3600" dirty="0" smtClean="0"/>
              <a:t>P3 </a:t>
            </a:r>
            <a:endParaRPr lang="zh-CN" altLang="en-US" sz="3600" dirty="0"/>
          </a:p>
        </p:txBody>
      </p:sp>
    </p:spTree>
    <p:extLst>
      <p:ext uri="{BB962C8B-B14F-4D97-AF65-F5344CB8AC3E}">
        <p14:creationId xmlns:p14="http://schemas.microsoft.com/office/powerpoint/2010/main" val="427695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398" y="696190"/>
            <a:ext cx="10058400" cy="8954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altLang="zh-CN" dirty="0" smtClean="0"/>
              <a:t>Suggested version </a:t>
            </a:r>
            <a:endParaRPr lang="zh-CN" altLang="en-US" dirty="0"/>
          </a:p>
        </p:txBody>
      </p:sp>
      <p:sp>
        <p:nvSpPr>
          <p:cNvPr id="3" name="内容占位符 2"/>
          <p:cNvSpPr>
            <a:spLocks noGrp="1"/>
          </p:cNvSpPr>
          <p:nvPr>
            <p:ph idx="1"/>
          </p:nvPr>
        </p:nvSpPr>
        <p:spPr>
          <a:xfrm>
            <a:off x="1" y="806519"/>
            <a:ext cx="12084626" cy="4023360"/>
          </a:xfrm>
        </p:spPr>
        <p:txBody>
          <a:bodyPr>
            <a:noAutofit/>
          </a:bodyPr>
          <a:lstStyle/>
          <a:p>
            <a:pPr algn="just"/>
            <a:r>
              <a:rPr lang="en-US" altLang="zh-CN" sz="2800" dirty="0" smtClean="0"/>
              <a:t>Dear Jack, </a:t>
            </a:r>
          </a:p>
          <a:p>
            <a:pPr algn="just"/>
            <a:r>
              <a:rPr lang="en-US" altLang="zh-CN" sz="2800" dirty="0" smtClean="0"/>
              <a:t>    Learning that the </a:t>
            </a:r>
            <a:r>
              <a:rPr lang="en-US" altLang="zh-CN" sz="2800" dirty="0" smtClean="0">
                <a:solidFill>
                  <a:srgbClr val="FF0000"/>
                </a:solidFill>
              </a:rPr>
              <a:t>smart robot </a:t>
            </a:r>
            <a:r>
              <a:rPr lang="en-US" altLang="zh-CN" sz="2800" dirty="0" smtClean="0"/>
              <a:t>that you designed won the first prize in your school’s competition, I feel very excited and am writing to </a:t>
            </a:r>
            <a:r>
              <a:rPr lang="en-US" altLang="zh-CN" sz="2800" u="sng" dirty="0" smtClean="0">
                <a:effectLst>
                  <a:outerShdw blurRad="38100" dist="38100" dir="2700000" algn="tl">
                    <a:srgbClr val="000000">
                      <a:alpha val="43137"/>
                    </a:srgbClr>
                  </a:outerShdw>
                </a:effectLst>
              </a:rPr>
              <a:t>add my congratulations to the many that you have received</a:t>
            </a:r>
            <a:r>
              <a:rPr lang="en-US" altLang="zh-CN" sz="2800" dirty="0" smtClean="0"/>
              <a:t>. </a:t>
            </a:r>
          </a:p>
          <a:p>
            <a:pPr algn="just"/>
            <a:r>
              <a:rPr lang="en-US" altLang="zh-CN" sz="2800" dirty="0"/>
              <a:t> </a:t>
            </a:r>
            <a:r>
              <a:rPr lang="en-US" altLang="zh-CN" sz="2800" dirty="0" smtClean="0"/>
              <a:t>   This winning is more than a </a:t>
            </a:r>
            <a:r>
              <a:rPr lang="en-US" altLang="zh-CN" sz="2800" dirty="0" smtClean="0">
                <a:solidFill>
                  <a:srgbClr val="FF0000"/>
                </a:solidFill>
              </a:rPr>
              <a:t>recognition</a:t>
            </a:r>
            <a:r>
              <a:rPr lang="en-US" altLang="zh-CN" sz="2800" dirty="0" smtClean="0"/>
              <a:t> of your </a:t>
            </a:r>
            <a:r>
              <a:rPr lang="en-US" altLang="zh-CN" sz="3200" i="1" dirty="0" smtClean="0">
                <a:solidFill>
                  <a:srgbClr val="00B0F0"/>
                </a:solidFill>
              </a:rPr>
              <a:t>talent</a:t>
            </a:r>
            <a:r>
              <a:rPr lang="en-US" altLang="zh-CN" sz="2800" i="1" dirty="0" smtClean="0"/>
              <a:t> and </a:t>
            </a:r>
            <a:r>
              <a:rPr lang="en-US" altLang="zh-CN" sz="3200" i="1" dirty="0" smtClean="0">
                <a:solidFill>
                  <a:srgbClr val="00B0F0"/>
                </a:solidFill>
              </a:rPr>
              <a:t>creation</a:t>
            </a:r>
            <a:r>
              <a:rPr lang="en-US" altLang="zh-CN" sz="2800" dirty="0" smtClean="0"/>
              <a:t>. I would rather take it as a reward of the </a:t>
            </a:r>
            <a:r>
              <a:rPr lang="en-US" altLang="zh-CN" sz="3200" i="1" dirty="0" smtClean="0">
                <a:solidFill>
                  <a:srgbClr val="00B0F0"/>
                </a:solidFill>
              </a:rPr>
              <a:t>painstaking efforts</a:t>
            </a:r>
            <a:r>
              <a:rPr lang="en-US" altLang="zh-CN" sz="2800" i="1" dirty="0" smtClean="0"/>
              <a:t> </a:t>
            </a:r>
            <a:r>
              <a:rPr lang="en-US" altLang="zh-CN" sz="2800" dirty="0" smtClean="0"/>
              <a:t>that you have made and enjoyed in the past years. You are the very type to </a:t>
            </a:r>
            <a:r>
              <a:rPr lang="en-US" altLang="zh-CN" sz="3200" dirty="0" smtClean="0">
                <a:solidFill>
                  <a:srgbClr val="00B0F0"/>
                </a:solidFill>
              </a:rPr>
              <a:t>choose one course and stick to it throughout</a:t>
            </a:r>
            <a:r>
              <a:rPr lang="en-US" altLang="zh-CN" sz="2800" dirty="0" smtClean="0"/>
              <a:t>. </a:t>
            </a:r>
            <a:r>
              <a:rPr lang="en-US" altLang="zh-CN" sz="2800" u="sng" dirty="0" smtClean="0"/>
              <a:t>You deserve everything that you are awarded</a:t>
            </a:r>
            <a:r>
              <a:rPr lang="en-US" altLang="zh-CN" sz="2800" dirty="0" smtClean="0"/>
              <a:t>. </a:t>
            </a:r>
          </a:p>
          <a:p>
            <a:pPr algn="just"/>
            <a:r>
              <a:rPr lang="en-US" altLang="zh-CN" sz="2800" dirty="0"/>
              <a:t> </a:t>
            </a:r>
            <a:r>
              <a:rPr lang="en-US" altLang="zh-CN" sz="2800" dirty="0" smtClean="0"/>
              <a:t>   I truly believe this award </a:t>
            </a:r>
            <a:r>
              <a:rPr lang="en-US" altLang="zh-CN" sz="2800" dirty="0" smtClean="0">
                <a:solidFill>
                  <a:srgbClr val="FF0000"/>
                </a:solidFill>
              </a:rPr>
              <a:t>is the starter to motivate </a:t>
            </a:r>
            <a:r>
              <a:rPr lang="en-US" altLang="zh-CN" sz="2800" dirty="0" smtClean="0"/>
              <a:t>your greater enthusiasm and wisdom </a:t>
            </a:r>
            <a:r>
              <a:rPr lang="en-US" altLang="zh-CN" sz="2800" u="sng" dirty="0" smtClean="0"/>
              <a:t>which will contribute to </a:t>
            </a:r>
            <a:r>
              <a:rPr lang="en-US" altLang="zh-CN" sz="2800" dirty="0" smtClean="0"/>
              <a:t>more </a:t>
            </a:r>
            <a:r>
              <a:rPr lang="en-US" altLang="zh-CN" sz="2800" dirty="0" smtClean="0">
                <a:solidFill>
                  <a:srgbClr val="00B050"/>
                </a:solidFill>
              </a:rPr>
              <a:t>dazzling</a:t>
            </a:r>
            <a:r>
              <a:rPr lang="en-US" altLang="zh-CN" sz="2800" dirty="0" smtClean="0"/>
              <a:t> creations and inventions. </a:t>
            </a:r>
          </a:p>
          <a:p>
            <a:pPr algn="just"/>
            <a:r>
              <a:rPr lang="en-US" altLang="zh-CN" sz="2800" dirty="0"/>
              <a:t> </a:t>
            </a:r>
            <a:r>
              <a:rPr lang="en-US" altLang="zh-CN" sz="2800" dirty="0" smtClean="0"/>
              <a:t>   Best wishes. </a:t>
            </a:r>
          </a:p>
          <a:p>
            <a:pPr marL="1471400" lvl="8" indent="0" algn="r">
              <a:buNone/>
            </a:pPr>
            <a:r>
              <a:rPr lang="en-US" altLang="zh-CN" sz="2800" dirty="0" smtClean="0"/>
              <a:t>Yours </a:t>
            </a:r>
            <a:endParaRPr lang="en-US" altLang="zh-CN" sz="2800" dirty="0"/>
          </a:p>
          <a:p>
            <a:pPr algn="r"/>
            <a:r>
              <a:rPr lang="en-US" altLang="zh-CN" sz="2800" dirty="0" smtClean="0"/>
              <a:t>                                                                                                              Li Hua </a:t>
            </a:r>
          </a:p>
          <a:p>
            <a:pPr algn="just"/>
            <a:endParaRPr lang="zh-CN" altLang="en-US" sz="2800" dirty="0"/>
          </a:p>
        </p:txBody>
      </p:sp>
    </p:spTree>
    <p:extLst>
      <p:ext uri="{BB962C8B-B14F-4D97-AF65-F5344CB8AC3E}">
        <p14:creationId xmlns:p14="http://schemas.microsoft.com/office/powerpoint/2010/main" val="60975515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TotalTime>
  <Words>208</Words>
  <Application>Microsoft Office PowerPoint</Application>
  <PresentationFormat>宽屏</PresentationFormat>
  <Paragraphs>14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宋体</vt:lpstr>
      <vt:lpstr>Calibri</vt:lpstr>
      <vt:lpstr>Calibri Light</vt:lpstr>
      <vt:lpstr>回顾</vt:lpstr>
      <vt:lpstr>Writing for Issue 28th </vt:lpstr>
      <vt:lpstr>         假设你是李华，最近你的美国好友Jack来信说他设计的智能机器人在他们学校举行的机器人设计比赛中获得一等奖。请根据以下要点提示给他回信</vt:lpstr>
      <vt:lpstr>Suggested version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for Issue 28th</dc:title>
  <dc:creator>USER</dc:creator>
  <cp:lastModifiedBy>USER</cp:lastModifiedBy>
  <cp:revision>3</cp:revision>
  <dcterms:created xsi:type="dcterms:W3CDTF">2017-04-18T00:26:32Z</dcterms:created>
  <dcterms:modified xsi:type="dcterms:W3CDTF">2017-04-18T00:46:21Z</dcterms:modified>
</cp:coreProperties>
</file>