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8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8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2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9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3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56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66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96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6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2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2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8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9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3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1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 smtClean="0"/>
              <a:t>Writing task 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Apr. 14</a:t>
            </a:r>
            <a:r>
              <a:rPr lang="en-US" altLang="zh-CN" sz="3200" baseline="30000" dirty="0" smtClean="0"/>
              <a:t>th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77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591" y="1896533"/>
            <a:ext cx="10519063" cy="1303867"/>
          </a:xfrm>
        </p:spPr>
        <p:txBody>
          <a:bodyPr>
            <a:noAutofit/>
          </a:bodyPr>
          <a:lstStyle/>
          <a:p>
            <a:pPr algn="just"/>
            <a:r>
              <a:rPr lang="zh-CN" altLang="en-US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假设你是李华，你在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英国</a:t>
            </a:r>
            <a:r>
              <a:rPr lang="zh-CN" altLang="en-US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旅游乘坐出租车时，把一个背包忘在了车上。请你给出租车公司经理写一封求助信。</a:t>
            </a:r>
            <a:r>
              <a:rPr lang="en-US" altLang="zh-CN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zh-CN" alt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0368" y="3980488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 </a:t>
            </a:r>
            <a:r>
              <a:rPr lang="en-US" altLang="zh-CN" sz="4000" dirty="0" smtClean="0"/>
              <a:t>100</a:t>
            </a:r>
            <a:r>
              <a:rPr lang="zh-CN" altLang="en-US" sz="4000" dirty="0" smtClean="0"/>
              <a:t>词左右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、适当增加细节，使行文连贯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837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036" y="1896533"/>
            <a:ext cx="11090564" cy="1303867"/>
          </a:xfrm>
        </p:spPr>
        <p:txBody>
          <a:bodyPr>
            <a:noAutofit/>
          </a:bodyPr>
          <a:lstStyle/>
          <a:p>
            <a:pPr algn="just"/>
            <a:r>
              <a:rPr lang="zh-CN" altLang="en-US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假设你是李华，你在</a:t>
            </a:r>
            <a:r>
              <a:rPr lang="zh-CN" altLang="en-US" sz="48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英国</a:t>
            </a:r>
            <a:r>
              <a:rPr lang="zh-CN" altLang="en-US" sz="48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旅游</a:t>
            </a:r>
            <a:r>
              <a:rPr lang="zh-CN" altLang="en-US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乘坐</a:t>
            </a:r>
            <a:r>
              <a:rPr lang="zh-CN" altLang="en-US" sz="48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出租车</a:t>
            </a:r>
            <a:r>
              <a:rPr lang="zh-CN" altLang="en-US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时，把一个</a:t>
            </a:r>
            <a:r>
              <a:rPr lang="zh-CN" altLang="en-US" sz="48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背包忘在出租车上</a:t>
            </a:r>
            <a:r>
              <a:rPr lang="zh-CN" altLang="en-US" sz="4800" dirty="0" smtClean="0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了</a:t>
            </a:r>
            <a:r>
              <a:rPr lang="zh-CN" altLang="en-US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。请你给</a:t>
            </a:r>
            <a:r>
              <a:rPr lang="zh-CN" altLang="en-US" sz="48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出租车公司经理</a:t>
            </a:r>
            <a:r>
              <a:rPr lang="zh-CN" altLang="en-US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写一封</a:t>
            </a:r>
            <a:r>
              <a:rPr lang="zh-CN" altLang="en-US" sz="4800" dirty="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求助</a:t>
            </a:r>
            <a:r>
              <a:rPr lang="zh-CN" altLang="en-US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信。</a:t>
            </a:r>
            <a:r>
              <a:rPr lang="en-US" altLang="zh-CN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sz="4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zh-CN" alt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0368" y="3980488"/>
            <a:ext cx="9601196" cy="331893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</a:t>
            </a:r>
            <a:r>
              <a:rPr lang="zh-CN" altLang="en-US" sz="4000" dirty="0" smtClean="0"/>
              <a:t>、 </a:t>
            </a:r>
            <a:r>
              <a:rPr lang="en-US" altLang="zh-CN" sz="4000" dirty="0" smtClean="0"/>
              <a:t>100</a:t>
            </a:r>
            <a:r>
              <a:rPr lang="zh-CN" altLang="en-US" sz="4000" dirty="0" smtClean="0"/>
              <a:t>词左右</a:t>
            </a:r>
            <a:endParaRPr lang="en-US" altLang="zh-CN" sz="4000" dirty="0" smtClean="0"/>
          </a:p>
          <a:p>
            <a:r>
              <a:rPr lang="en-US" altLang="zh-CN" sz="4000" dirty="0" smtClean="0"/>
              <a:t>2</a:t>
            </a:r>
            <a:r>
              <a:rPr lang="zh-CN" altLang="en-US" sz="4000" dirty="0" smtClean="0"/>
              <a:t>、适当</a:t>
            </a:r>
            <a:r>
              <a:rPr lang="zh-CN" altLang="en-US" sz="48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增加细节</a:t>
            </a:r>
            <a:r>
              <a:rPr lang="zh-CN" altLang="en-US" sz="4000" dirty="0" smtClean="0"/>
              <a:t>，使行文连贯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41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Basic structure 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759" y="2598495"/>
            <a:ext cx="11336482" cy="3318936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P1  the purpose of writing --- ask for help </a:t>
            </a:r>
          </a:p>
          <a:p>
            <a:r>
              <a:rPr lang="en-US" altLang="zh-CN" sz="3200" dirty="0" smtClean="0"/>
              <a:t>P2  the course of losing my bag (add some more reasonable details)</a:t>
            </a:r>
          </a:p>
          <a:p>
            <a:r>
              <a:rPr lang="en-US" altLang="zh-CN" sz="3200" dirty="0" smtClean="0"/>
              <a:t>P3  list things in bag to provide evidence for claiming back  my bag </a:t>
            </a:r>
          </a:p>
          <a:p>
            <a:r>
              <a:rPr lang="en-US" altLang="zh-CN" sz="3200" dirty="0" smtClean="0"/>
              <a:t>P4  show your gratitude towards their help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08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512</TotalTime>
  <Words>152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方正舒体</vt:lpstr>
      <vt:lpstr>华文隶书</vt:lpstr>
      <vt:lpstr>Arial</vt:lpstr>
      <vt:lpstr>Garamond</vt:lpstr>
      <vt:lpstr>环保</vt:lpstr>
      <vt:lpstr>Writing task </vt:lpstr>
      <vt:lpstr>       假设你是李华，你在英国旅游乘坐出租车时，把一个背包忘在了车上。请你给出租车公司经理写一封求助信。 </vt:lpstr>
      <vt:lpstr>     假设你是李华，你在英国旅游乘坐出租车时，把一个背包忘在出租车上了。请你给出租车公司经理写一封求助信。 </vt:lpstr>
      <vt:lpstr>Basic structure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task</dc:title>
  <dc:creator>USER</dc:creator>
  <cp:lastModifiedBy>USER</cp:lastModifiedBy>
  <cp:revision>2</cp:revision>
  <dcterms:created xsi:type="dcterms:W3CDTF">2017-04-13T15:25:58Z</dcterms:created>
  <dcterms:modified xsi:type="dcterms:W3CDTF">2017-04-13T23:57:58Z</dcterms:modified>
</cp:coreProperties>
</file>