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77F-3F0C-4BF5-A7C7-820B86AB833F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7DC-B8E9-4447-B8B9-2658ED7B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88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77F-3F0C-4BF5-A7C7-820B86AB833F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7DC-B8E9-4447-B8B9-2658ED7B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3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77F-3F0C-4BF5-A7C7-820B86AB833F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7DC-B8E9-4447-B8B9-2658ED7B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1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77F-3F0C-4BF5-A7C7-820B86AB833F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7DC-B8E9-4447-B8B9-2658ED7B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77F-3F0C-4BF5-A7C7-820B86AB833F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7DC-B8E9-4447-B8B9-2658ED7B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2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77F-3F0C-4BF5-A7C7-820B86AB833F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7DC-B8E9-4447-B8B9-2658ED7B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1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77F-3F0C-4BF5-A7C7-820B86AB833F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7DC-B8E9-4447-B8B9-2658ED7B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9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77F-3F0C-4BF5-A7C7-820B86AB833F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7DC-B8E9-4447-B8B9-2658ED7B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8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77F-3F0C-4BF5-A7C7-820B86AB833F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7DC-B8E9-4447-B8B9-2658ED7B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8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77F-3F0C-4BF5-A7C7-820B86AB833F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7DC-B8E9-4447-B8B9-2658ED7B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6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C77F-3F0C-4BF5-A7C7-820B86AB833F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67DC-B8E9-4447-B8B9-2658ED7B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8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C77F-3F0C-4BF5-A7C7-820B86AB833F}" type="datetimeFigureOut">
              <a:rPr lang="zh-CN" altLang="en-US" smtClean="0"/>
              <a:t>2017-03-13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67DC-B8E9-4447-B8B9-2658ED7BB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2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Issue   17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75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54626"/>
            <a:ext cx="12192000" cy="5671993"/>
          </a:xfrm>
        </p:spPr>
        <p:txBody>
          <a:bodyPr>
            <a:noAutofit/>
          </a:bodyPr>
          <a:lstStyle/>
          <a:p>
            <a:r>
              <a:rPr lang="en-US" altLang="zh-CN" sz="6600" dirty="0" smtClean="0"/>
              <a:t>ACD    CBDA   BADC  BACA   EGFAD </a:t>
            </a:r>
            <a:br>
              <a:rPr lang="en-US" altLang="zh-CN" sz="6600" dirty="0" smtClean="0"/>
            </a:br>
            <a:r>
              <a:rPr lang="en-US" altLang="zh-CN" sz="6600" dirty="0" smtClean="0"/>
              <a:t> </a:t>
            </a:r>
            <a:br>
              <a:rPr lang="en-US" altLang="zh-CN" sz="6600" dirty="0" smtClean="0"/>
            </a:br>
            <a:r>
              <a:rPr lang="en-US" altLang="zh-CN" sz="6600" dirty="0" smtClean="0"/>
              <a:t>CBACD   ADCBD   ACBAB    DCBDA </a:t>
            </a:r>
            <a:br>
              <a:rPr lang="en-US" altLang="zh-CN" sz="6600" dirty="0" smtClean="0"/>
            </a:br>
            <a:r>
              <a:rPr lang="en-US" altLang="zh-CN" sz="6600" dirty="0" smtClean="0"/>
              <a:t> </a:t>
            </a:r>
            <a:br>
              <a:rPr lang="en-US" altLang="zh-CN" sz="6600" dirty="0" smtClean="0"/>
            </a:br>
            <a:r>
              <a:rPr lang="en-US" altLang="zh-CN" sz="6600" dirty="0" smtClean="0"/>
              <a:t>which          shopping      designed  impressed         the             dating       is being built   to open       to   Earlier  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67676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Issue   17 </vt:lpstr>
      <vt:lpstr>ACD    CBDA   BADC  BACA   EGFAD    CBACD   ADCBD   ACBAB    DCBDA    which          shopping      designed  impressed         the             dating       is being built   to open       to   Earlier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  17 </dc:title>
  <dc:creator>USER</dc:creator>
  <cp:lastModifiedBy>USER</cp:lastModifiedBy>
  <cp:revision>1</cp:revision>
  <dcterms:created xsi:type="dcterms:W3CDTF">2017-03-13T00:00:49Z</dcterms:created>
  <dcterms:modified xsi:type="dcterms:W3CDTF">2017-03-13T00:03:51Z</dcterms:modified>
</cp:coreProperties>
</file>