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EC2B-533A-4C95-95D9-241529373ABD}" type="datetimeFigureOut">
              <a:rPr lang="zh-CN" altLang="en-US" smtClean="0"/>
              <a:t>2012-11-28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3DC1-2382-450A-9550-A3923A7EF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14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EC2B-533A-4C95-95D9-241529373ABD}" type="datetimeFigureOut">
              <a:rPr lang="zh-CN" altLang="en-US" smtClean="0"/>
              <a:t>2012-11-28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3DC1-2382-450A-9550-A3923A7EF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94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EC2B-533A-4C95-95D9-241529373ABD}" type="datetimeFigureOut">
              <a:rPr lang="zh-CN" altLang="en-US" smtClean="0"/>
              <a:t>2012-11-28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3DC1-2382-450A-9550-A3923A7EF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55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EC2B-533A-4C95-95D9-241529373ABD}" type="datetimeFigureOut">
              <a:rPr lang="zh-CN" altLang="en-US" smtClean="0"/>
              <a:t>2012-11-28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3DC1-2382-450A-9550-A3923A7EF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50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EC2B-533A-4C95-95D9-241529373ABD}" type="datetimeFigureOut">
              <a:rPr lang="zh-CN" altLang="en-US" smtClean="0"/>
              <a:t>2012-11-28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3DC1-2382-450A-9550-A3923A7EF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35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EC2B-533A-4C95-95D9-241529373ABD}" type="datetimeFigureOut">
              <a:rPr lang="zh-CN" altLang="en-US" smtClean="0"/>
              <a:t>2012-11-28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3DC1-2382-450A-9550-A3923A7EF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49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EC2B-533A-4C95-95D9-241529373ABD}" type="datetimeFigureOut">
              <a:rPr lang="zh-CN" altLang="en-US" smtClean="0"/>
              <a:t>2012-11-28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3DC1-2382-450A-9550-A3923A7EF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93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EC2B-533A-4C95-95D9-241529373ABD}" type="datetimeFigureOut">
              <a:rPr lang="zh-CN" altLang="en-US" smtClean="0"/>
              <a:t>2012-11-28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3DC1-2382-450A-9550-A3923A7EF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62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EC2B-533A-4C95-95D9-241529373ABD}" type="datetimeFigureOut">
              <a:rPr lang="zh-CN" altLang="en-US" smtClean="0"/>
              <a:t>2012-11-28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3DC1-2382-450A-9550-A3923A7EF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82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EC2B-533A-4C95-95D9-241529373ABD}" type="datetimeFigureOut">
              <a:rPr lang="zh-CN" altLang="en-US" smtClean="0"/>
              <a:t>2012-11-28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3DC1-2382-450A-9550-A3923A7EF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336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EC2B-533A-4C95-95D9-241529373ABD}" type="datetimeFigureOut">
              <a:rPr lang="zh-CN" altLang="en-US" smtClean="0"/>
              <a:t>2012-11-28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3DC1-2382-450A-9550-A3923A7EF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52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9EC2B-533A-4C95-95D9-241529373ABD}" type="datetimeFigureOut">
              <a:rPr lang="zh-CN" altLang="en-US" smtClean="0"/>
              <a:t>2012-11-28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D3DC1-2382-450A-9550-A3923A7EF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43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840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45" y="1268760"/>
            <a:ext cx="8123303" cy="2111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8114642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8330591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23" y="1230475"/>
            <a:ext cx="8565101" cy="1356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2" y="1229410"/>
            <a:ext cx="8371473" cy="1765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16" y="1236102"/>
            <a:ext cx="8630511" cy="1366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2" y="1271258"/>
            <a:ext cx="8350260" cy="115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54" y="1251182"/>
            <a:ext cx="8515476" cy="156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320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835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350260" cy="115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96952"/>
            <a:ext cx="8515476" cy="156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835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14" y="836712"/>
            <a:ext cx="8114642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835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8330591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835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75972"/>
            <a:ext cx="8565101" cy="1356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835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2158"/>
            <a:ext cx="8371473" cy="1765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835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8630511" cy="1366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835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全屏显示(4:3)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</cp:revision>
  <dcterms:created xsi:type="dcterms:W3CDTF">2012-11-28T00:18:59Z</dcterms:created>
  <dcterms:modified xsi:type="dcterms:W3CDTF">2012-11-28T01:17:02Z</dcterms:modified>
</cp:coreProperties>
</file>