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9" r:id="rId10"/>
    <p:sldId id="268" r:id="rId11"/>
    <p:sldId id="270" r:id="rId12"/>
    <p:sldId id="267" r:id="rId13"/>
    <p:sldId id="261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8224893-DBDA-4BFA-9CE1-4BFE7CD0F8C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7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F84E2-2D7A-43CF-AC90-352A289A783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7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2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8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99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92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198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27877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472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703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929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2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77B6E1-634A-48DC-9E8B-D894023267E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9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947" y="2400877"/>
            <a:ext cx="11575472" cy="685800"/>
          </a:xfrm>
        </p:spPr>
        <p:txBody>
          <a:bodyPr>
            <a:noAutofit/>
          </a:bodyPr>
          <a:lstStyle/>
          <a:p>
            <a:endParaRPr lang="en-US" altLang="zh-CN" sz="3200" dirty="0" smtClean="0"/>
          </a:p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你的鼻子出血了。    </a:t>
            </a:r>
            <a:r>
              <a:rPr lang="en-US" altLang="zh-CN" sz="3200" dirty="0" smtClean="0"/>
              <a:t>3</a:t>
            </a:r>
            <a:r>
              <a:rPr lang="en-US" altLang="zh-CN" sz="3200" dirty="0"/>
              <a:t>. </a:t>
            </a:r>
            <a:r>
              <a:rPr lang="zh-CN" altLang="en-US" sz="3200" dirty="0"/>
              <a:t>流血过多而死 </a:t>
            </a:r>
            <a:r>
              <a:rPr lang="zh-CN" altLang="en-US" sz="3200" dirty="0" smtClean="0"/>
              <a:t>       </a:t>
            </a:r>
            <a:r>
              <a:rPr lang="en-US" altLang="zh-CN" sz="3200" dirty="0" smtClean="0"/>
              <a:t>4.  bloody </a:t>
            </a:r>
            <a:r>
              <a:rPr lang="en-US" altLang="zh-CN" sz="3200" dirty="0"/>
              <a:t>scenes              </a:t>
            </a:r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672936" y="3704936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/>
          </a:p>
          <a:p>
            <a:r>
              <a:rPr lang="en-US" altLang="zh-CN" sz="3200" dirty="0" smtClean="0"/>
              <a:t>5. Kidnappers </a:t>
            </a:r>
            <a:r>
              <a:rPr lang="en-US" altLang="zh-CN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bled</a:t>
            </a:r>
            <a:r>
              <a:rPr lang="en-US" altLang="zh-CN" sz="3200" dirty="0" smtClean="0"/>
              <a:t> them for US $1.</a:t>
            </a:r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932709" y="639617"/>
            <a:ext cx="1007225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 smtClean="0"/>
          </a:p>
          <a:p>
            <a:r>
              <a:rPr lang="en-US" altLang="zh-CN" sz="3200" dirty="0" smtClean="0"/>
              <a:t>1. The manager of our firm is bleeding me for every penny I have.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021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2121823"/>
            <a:ext cx="10820400" cy="4024125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1. Be doing … when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2. Be about to do … when 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87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7" y="1290552"/>
            <a:ext cx="11523518" cy="4024125"/>
          </a:xfrm>
        </p:spPr>
        <p:txBody>
          <a:bodyPr>
            <a:noAutofit/>
          </a:bodyPr>
          <a:lstStyle/>
          <a:p>
            <a:r>
              <a:rPr lang="en-US" altLang="zh-CN" sz="2400" i="1" dirty="0" smtClean="0"/>
              <a:t>* Choose the right phrase.</a:t>
            </a:r>
          </a:p>
          <a:p>
            <a:r>
              <a:rPr lang="en-US" altLang="zh-CN" sz="2400" i="1" u="sng" dirty="0" smtClean="0"/>
              <a:t>Take the place of,</a:t>
            </a:r>
            <a:r>
              <a:rPr lang="en-US" altLang="zh-CN" sz="2400" i="1" dirty="0" smtClean="0"/>
              <a:t>     </a:t>
            </a:r>
            <a:r>
              <a:rPr lang="en-US" altLang="zh-CN" sz="2400" i="1" u="sng" dirty="0" smtClean="0"/>
              <a:t>in </a:t>
            </a:r>
            <a:r>
              <a:rPr lang="en-US" altLang="zh-CN" sz="2400" i="1" u="sng" dirty="0"/>
              <a:t>place </a:t>
            </a:r>
            <a:r>
              <a:rPr lang="en-US" altLang="zh-CN" sz="2400" i="1" u="sng" dirty="0" smtClean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    </a:t>
            </a:r>
            <a:r>
              <a:rPr lang="en-US" altLang="zh-CN" sz="2400" i="1" u="sng" dirty="0" smtClean="0"/>
              <a:t>take place, </a:t>
            </a:r>
          </a:p>
          <a:p>
            <a:r>
              <a:rPr lang="en-US" altLang="zh-CN" sz="2400" i="1" u="sng" dirty="0" smtClean="0"/>
              <a:t>in the place of,</a:t>
            </a:r>
            <a:r>
              <a:rPr lang="en-US" altLang="zh-CN" sz="2400" i="1" dirty="0" smtClean="0"/>
              <a:t>     </a:t>
            </a:r>
            <a:r>
              <a:rPr lang="en-US" altLang="zh-CN" sz="2400" i="1" u="sng" dirty="0" smtClean="0"/>
              <a:t> in </a:t>
            </a:r>
            <a:r>
              <a:rPr lang="en-US" altLang="zh-CN" sz="2400" i="1" u="sng" dirty="0"/>
              <a:t>the </a:t>
            </a:r>
            <a:r>
              <a:rPr lang="en-US" altLang="zh-CN" sz="2400" i="1" u="sng" dirty="0" smtClean="0"/>
              <a:t>place, </a:t>
            </a:r>
            <a:r>
              <a:rPr lang="en-US" altLang="zh-CN" sz="2400" i="1" dirty="0" smtClean="0"/>
              <a:t>    </a:t>
            </a:r>
            <a:r>
              <a:rPr lang="en-US" altLang="zh-CN" sz="2400" i="1" u="sng" dirty="0" smtClean="0"/>
              <a:t> in </a:t>
            </a:r>
            <a:r>
              <a:rPr lang="en-US" altLang="zh-CN" sz="2400" i="1" u="sng" dirty="0"/>
              <a:t>place </a:t>
            </a:r>
            <a:r>
              <a:rPr lang="en-US" altLang="zh-CN" sz="2400" i="1" u="sng" dirty="0" smtClean="0"/>
              <a:t>of,</a:t>
            </a:r>
          </a:p>
          <a:p>
            <a:endParaRPr lang="en-US" altLang="zh-CN" sz="2400" i="1" u="sng" dirty="0" smtClean="0"/>
          </a:p>
          <a:p>
            <a:r>
              <a:rPr lang="en-US" altLang="zh-CN" sz="2400" dirty="0" smtClean="0"/>
              <a:t>1.  He went upstairs ____ her.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2.  Put things back_____.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3. I was born ______ where natural resources are rich.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4. where will the sports meeting ___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1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818" y="1675013"/>
            <a:ext cx="11824855" cy="40241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* Choose the right word for each sentence and use its correct form. </a:t>
            </a:r>
          </a:p>
          <a:p>
            <a:r>
              <a:rPr lang="en-US" altLang="zh-CN" sz="2800" u="sng" dirty="0" smtClean="0"/>
              <a:t>closed,  open,  in good order,  warm,  off,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Keep your feet ___ the seat or it would get dirty.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 Keep the door ___ so that he could breathe.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 We should </a:t>
            </a:r>
            <a:r>
              <a:rPr lang="en-US" altLang="zh-CN" sz="2800" dirty="0"/>
              <a:t>k</a:t>
            </a:r>
            <a:r>
              <a:rPr lang="en-US" altLang="zh-CN" sz="2800" dirty="0" smtClean="0"/>
              <a:t>eep our shoes ____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in our dorm.  </a:t>
            </a:r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5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209" y="2293547"/>
            <a:ext cx="11658600" cy="40241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    To challenge and solve complex math problems requires us to understand the complexity of the problem.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2215342"/>
            <a:ext cx="10820400" cy="40241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She made me happy in varieties ___ ways.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2. Weather varies ___ the seasons.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3. She showed various looks on her face.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43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890" y="2142605"/>
            <a:ext cx="10820400" cy="40241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his letter </a:t>
            </a:r>
            <a:r>
              <a:rPr lang="en-US" altLang="zh-CN" sz="2800" u="sng" dirty="0" smtClean="0"/>
              <a:t>made sense </a:t>
            </a:r>
            <a:r>
              <a:rPr lang="en-US" altLang="zh-CN" sz="2800" dirty="0" smtClean="0"/>
              <a:t>in 1999</a:t>
            </a:r>
            <a:r>
              <a:rPr lang="en-US" altLang="zh-CN" sz="2800" dirty="0"/>
              <a:t>.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2. I cannot </a:t>
            </a:r>
            <a:r>
              <a:rPr lang="en-US" altLang="zh-CN" sz="2800" u="sng" dirty="0" smtClean="0"/>
              <a:t>make sense of </a:t>
            </a:r>
            <a:r>
              <a:rPr lang="en-US" altLang="zh-CN" sz="2800" dirty="0" smtClean="0"/>
              <a:t>this letter </a:t>
            </a:r>
            <a:r>
              <a:rPr lang="en-US" altLang="zh-CN" sz="2800" u="sng" dirty="0" smtClean="0"/>
              <a:t>in a sense</a:t>
            </a:r>
            <a:r>
              <a:rPr lang="en-US" altLang="zh-CN" sz="2800" dirty="0" smtClean="0"/>
              <a:t>, which involves </a:t>
            </a:r>
            <a:r>
              <a:rPr lang="en-US" altLang="zh-CN" sz="2800" u="sng" dirty="0" smtClean="0"/>
              <a:t>common sense</a:t>
            </a:r>
            <a:r>
              <a:rPr lang="en-US" altLang="zh-CN" sz="2800" dirty="0" smtClean="0"/>
              <a:t>, </a:t>
            </a:r>
            <a:r>
              <a:rPr lang="en-US" altLang="zh-CN" sz="2800" u="sng" dirty="0" smtClean="0"/>
              <a:t>sense of touch</a:t>
            </a:r>
            <a:r>
              <a:rPr lang="en-US" altLang="zh-CN" sz="2800" dirty="0" smtClean="0"/>
              <a:t>, </a:t>
            </a:r>
            <a:r>
              <a:rPr lang="en-US" altLang="zh-CN" sz="2800" u="sng" dirty="0" smtClean="0"/>
              <a:t>sense of sight</a:t>
            </a:r>
            <a:r>
              <a:rPr lang="en-US" altLang="zh-CN" sz="2800" dirty="0" smtClean="0"/>
              <a:t>, </a:t>
            </a:r>
            <a:r>
              <a:rPr lang="en-US" altLang="zh-CN" sz="2800" u="sng" dirty="0" smtClean="0"/>
              <a:t>sense of hearing</a:t>
            </a:r>
            <a:r>
              <a:rPr lang="en-US" altLang="zh-CN" sz="2800" dirty="0" smtClean="0"/>
              <a:t>, </a:t>
            </a:r>
            <a:r>
              <a:rPr lang="en-US" altLang="zh-CN" sz="2800" u="sng" dirty="0" smtClean="0"/>
              <a:t>sense of taste,</a:t>
            </a:r>
            <a:r>
              <a:rPr lang="en-US" altLang="zh-CN" sz="2800" dirty="0" smtClean="0"/>
              <a:t> </a:t>
            </a:r>
            <a:r>
              <a:rPr lang="en-US" altLang="zh-CN" sz="2800" u="sng" dirty="0" smtClean="0"/>
              <a:t>sense of smell,</a:t>
            </a:r>
            <a:r>
              <a:rPr lang="en-US" altLang="zh-CN" sz="2800" dirty="0" smtClean="0"/>
              <a:t> </a:t>
            </a:r>
            <a:r>
              <a:rPr lang="en-US" altLang="zh-CN" sz="2800" u="sng" dirty="0" smtClean="0"/>
              <a:t>a sense of humor</a:t>
            </a:r>
            <a:r>
              <a:rPr lang="en-US" altLang="zh-CN" sz="2800" dirty="0" smtClean="0"/>
              <a:t> and </a:t>
            </a:r>
            <a:r>
              <a:rPr lang="en-US" altLang="zh-CN" sz="2800" u="sng" dirty="0" smtClean="0"/>
              <a:t>a sense of guilt</a:t>
            </a:r>
            <a:r>
              <a:rPr lang="en-US" altLang="zh-CN" sz="2800" dirty="0" smtClean="0"/>
              <a:t>.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8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1. Do oneself an injury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他们的丑闻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导致了他的名誉（？）受损。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3. Protect oneself from injury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to</a:t>
            </a:r>
            <a:r>
              <a:rPr lang="en-US" altLang="zh-CN" sz="3200" dirty="0" smtClean="0"/>
              <a:t> their self-esteem 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92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2" y="2080260"/>
            <a:ext cx="11253355" cy="4024125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全身湿透 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2. I step on a banana skin and fell asleep.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3. He skinned his knee </a:t>
            </a:r>
            <a:r>
              <a:rPr lang="en-US" altLang="zh-CN" sz="3200" i="1" u="sng" dirty="0" smtClean="0"/>
              <a:t>on</a:t>
            </a:r>
            <a:r>
              <a:rPr lang="en-US" altLang="zh-CN" sz="3200" dirty="0" smtClean="0"/>
              <a:t> a path </a:t>
            </a:r>
            <a:r>
              <a:rPr lang="en-US" altLang="zh-CN" sz="3200" i="1" u="sng" dirty="0" smtClean="0"/>
              <a:t>to</a:t>
            </a:r>
            <a:r>
              <a:rPr lang="en-US" altLang="zh-CN" sz="3200" dirty="0" smtClean="0"/>
              <a:t> meet his grandma.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4. She skinned an onion and burst into tears. 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064" y="2090651"/>
            <a:ext cx="10820400" cy="402412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 Show your ticket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at</a:t>
            </a:r>
            <a:r>
              <a:rPr lang="en-US" altLang="zh-CN" sz="2800" u="sng" dirty="0" smtClean="0"/>
              <a:t> </a:t>
            </a:r>
            <a:r>
              <a:rPr lang="en-US" altLang="zh-CN" sz="2800" dirty="0" smtClean="0"/>
              <a:t>the barrier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2. Lack of confidence is a barrier 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success.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克服障碍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设置障碍物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8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1. One man’s ____</a:t>
            </a:r>
            <a:r>
              <a:rPr lang="zh-CN" altLang="en-US" sz="3200" dirty="0"/>
              <a:t>　</a:t>
            </a:r>
            <a:r>
              <a:rPr lang="en-US" altLang="zh-CN" sz="3200" dirty="0" smtClean="0"/>
              <a:t>is another man’s _____.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2. Selfishness is a ____ in our society. 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3.  </a:t>
            </a:r>
            <a:r>
              <a:rPr lang="en-US" altLang="zh-CN" sz="3200" i="1" dirty="0" smtClean="0"/>
              <a:t>Jealousy(</a:t>
            </a:r>
            <a:r>
              <a:rPr lang="zh-CN" altLang="en-US" sz="3200" i="1" dirty="0" smtClean="0"/>
              <a:t>？</a:t>
            </a:r>
            <a:r>
              <a:rPr lang="en-US" altLang="zh-CN" sz="3200" i="1" dirty="0" smtClean="0"/>
              <a:t>)</a:t>
            </a:r>
            <a:r>
              <a:rPr lang="en-US" altLang="zh-CN" sz="3200" dirty="0" smtClean="0"/>
              <a:t> poisoned our friendship.</a:t>
            </a:r>
          </a:p>
          <a:p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2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 It is the mildest winter ever.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2. He has a mild cough.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3.  He talked to her mildly.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59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718" y="1893224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电子有关的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和电相关的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用电的 电动的       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10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064" y="2038697"/>
            <a:ext cx="10820400" cy="40241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1. She poured out her worries to the doctor.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2. It’s pouring outside.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3. Pour cold water on/ over </a:t>
            </a:r>
            <a:r>
              <a:rPr lang="en-US" altLang="zh-CN" sz="3200" dirty="0" err="1" smtClean="0"/>
              <a:t>sb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65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 smtClean="0"/>
              <a:t>公交车陷入泥中。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一颗钉子扎入轮胎了。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把标签贴在你的书包上。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20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93</TotalTime>
  <Words>489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Century Gothic</vt:lpstr>
      <vt:lpstr>Wingdings 2</vt:lpstr>
      <vt:lpstr>HDOfficeLightV0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2016-11-29T12:59:14Z</dcterms:created>
  <dcterms:modified xsi:type="dcterms:W3CDTF">2016-11-29T14:32:46Z</dcterms:modified>
</cp:coreProperties>
</file>