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楷体" panose="02010609060101010101" pitchFamily="49" charset="-122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Segoe Script" panose="020B0504020000000003" pitchFamily="34" charset="0"/>
      <p:regular r:id="rId15"/>
      <p:bold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0B8-DCFF-41A5-A30E-612554BACF4B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9FCF-B860-48CD-AC54-6662AEE85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62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0B8-DCFF-41A5-A30E-612554BACF4B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9FCF-B860-48CD-AC54-6662AEE85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4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0B8-DCFF-41A5-A30E-612554BACF4B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9FCF-B860-48CD-AC54-6662AEE85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1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0B8-DCFF-41A5-A30E-612554BACF4B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9FCF-B860-48CD-AC54-6662AEE85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7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0B8-DCFF-41A5-A30E-612554BACF4B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9FCF-B860-48CD-AC54-6662AEE85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7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0B8-DCFF-41A5-A30E-612554BACF4B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9FCF-B860-48CD-AC54-6662AEE85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6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0B8-DCFF-41A5-A30E-612554BACF4B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9FCF-B860-48CD-AC54-6662AEE85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0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0B8-DCFF-41A5-A30E-612554BACF4B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9FCF-B860-48CD-AC54-6662AEE85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3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0B8-DCFF-41A5-A30E-612554BACF4B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9FCF-B860-48CD-AC54-6662AEE85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4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0B8-DCFF-41A5-A30E-612554BACF4B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9FCF-B860-48CD-AC54-6662AEE85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08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30B8-DCFF-41A5-A30E-612554BACF4B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9FCF-B860-48CD-AC54-6662AEE85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33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F30B8-DCFF-41A5-A30E-612554BACF4B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19FCF-B860-48CD-AC54-6662AEE85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8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悦读</a:t>
            </a:r>
            <a:r>
              <a:rPr lang="en-US" altLang="zh-CN" sz="4800" dirty="0" smtClean="0">
                <a:solidFill>
                  <a:srgbClr val="002060"/>
                </a:solidFill>
                <a:latin typeface="Segoe Script" panose="020B0504020000000003" pitchFamily="34" charset="0"/>
              </a:rPr>
              <a:t>FM</a:t>
            </a:r>
            <a:endParaRPr lang="zh-CN" altLang="en-US" sz="4800" dirty="0">
              <a:solidFill>
                <a:srgbClr val="002060"/>
              </a:solidFill>
              <a:latin typeface="Segoe Script" panose="020B0504020000000003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91680" y="3212976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遇见一些文字，倾听一段故事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0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988840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读书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使人得到一种优雅和风味，这就是读书的整个目的。读书并不是要“改进心智”，若是如此，一切读书的乐趣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便丧失净尽了。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</a:t>
            </a: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——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林语堂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生活的艺术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59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052736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这个时代太缺少阅读的乐趣了。</a:t>
            </a:r>
            <a:endParaRPr lang="en-US" altLang="zh-CN" sz="2800" dirty="0" smtClean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感谢时代的进步，打开智能手机和电脑，我们可以很轻易地聆听音乐、观看美剧、浏览微博上的小段子。但已经有多久，我们未曾享受过阅读的乐趣？</a:t>
            </a:r>
          </a:p>
          <a:p>
            <a:r>
              <a:rPr lang="zh-CN" altLang="en-US" sz="28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阅读是一件神圣而美好，并充满无限乐趣的事情。每一首诗</a:t>
            </a:r>
            <a:r>
              <a:rPr lang="en-US" altLang="zh-CN" sz="28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每一篇文章存在的意义，都是等待着你来抚摸、阅览和朗读。</a:t>
            </a:r>
          </a:p>
          <a:p>
            <a:r>
              <a:rPr lang="zh-CN" altLang="en-US" sz="28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应该用墨水笔把喜欢的诗句抄在小簿子上，在山杏和早樱的季节，到郊外的树林里，和着仲春里挟裹湿润泥土气息的微风，大声诵读。</a:t>
            </a:r>
          </a:p>
          <a:p>
            <a:r>
              <a:rPr lang="zh-CN" altLang="en-US" sz="28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698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412776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应当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在一个阳光明媚的午后，靠在沙发上为爱人吹干刚刚洗过的头发，让他枕在自己的腿上，轻轻地，在他的耳畔，读一首情意脉脉的小诗。</a:t>
            </a: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应当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在值得纪念的日子，在细心挑选的音乐陪伴中，读一篇喜欢的文章，录下来。这是再好不过的纪念品了。等一年后、三年后、五年后，又或者是十年后，再翻出来，回味自己昔时青涩的声音。</a:t>
            </a: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每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一首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诗，每一篇文章，存在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的意义，都是等待着你来朗读。</a:t>
            </a:r>
          </a:p>
        </p:txBody>
      </p:sp>
    </p:spTree>
    <p:extLst>
      <p:ext uri="{BB962C8B-B14F-4D97-AF65-F5344CB8AC3E}">
        <p14:creationId xmlns:p14="http://schemas.microsoft.com/office/powerpoint/2010/main" val="21865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每一季都会有一个主题词，根据你的经历和喜好，选择与主题词相关的文字片段（诗歌，散文，小说节选，歌词等等）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长三分钟以上，五分钟以内。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背景音乐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每一位悦读者都会拥有自己的音频</a:t>
            </a: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每周三晚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6:50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，等你收听，悦读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FM</a:t>
            </a:r>
          </a:p>
        </p:txBody>
      </p:sp>
    </p:spTree>
    <p:extLst>
      <p:ext uri="{BB962C8B-B14F-4D97-AF65-F5344CB8AC3E}">
        <p14:creationId xmlns:p14="http://schemas.microsoft.com/office/powerpoint/2010/main" val="41507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1336" y="1988840"/>
            <a:ext cx="5987008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文字，是渗透灵魂的遇见。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第一期主题词：</a:t>
            </a:r>
            <a:r>
              <a:rPr lang="zh-CN" altLang="en-US" sz="4400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遇见</a:t>
            </a:r>
          </a:p>
        </p:txBody>
      </p:sp>
    </p:spTree>
    <p:extLst>
      <p:ext uri="{BB962C8B-B14F-4D97-AF65-F5344CB8AC3E}">
        <p14:creationId xmlns:p14="http://schemas.microsoft.com/office/powerpoint/2010/main" val="392457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1336" y="1988840"/>
            <a:ext cx="5987008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你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的选择是你的责任。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第二期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主题词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4400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347867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664" y="2180862"/>
            <a:ext cx="61926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决定你是什么的，不是你拥有的能力，而是你的选择。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1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428</Words>
  <Application>Microsoft Office PowerPoint</Application>
  <PresentationFormat>全屏显示(4:3)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楷体</vt:lpstr>
      <vt:lpstr>Calibri</vt:lpstr>
      <vt:lpstr>Segoe Script</vt:lpstr>
      <vt:lpstr>Office 主题​​</vt:lpstr>
      <vt:lpstr>悦读FM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悦读FM</dc:title>
  <dc:creator>USER</dc:creator>
  <cp:lastModifiedBy>USER</cp:lastModifiedBy>
  <cp:revision>9</cp:revision>
  <dcterms:created xsi:type="dcterms:W3CDTF">2017-02-27T02:20:43Z</dcterms:created>
  <dcterms:modified xsi:type="dcterms:W3CDTF">2017-05-25T08:51:47Z</dcterms:modified>
</cp:coreProperties>
</file>