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3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221768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143387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355806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43108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59399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358985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401554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81767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366867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372081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5566D9-F572-4C53-A5EF-6E15498F1793}" type="datetimeFigureOut">
              <a:rPr lang="zh-CN" altLang="en-US" smtClean="0"/>
              <a:t>2017-2-28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113030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566D9-F572-4C53-A5EF-6E15498F1793}" type="datetimeFigureOut">
              <a:rPr lang="zh-CN" altLang="en-US" smtClean="0"/>
              <a:t>2017-2-28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149AA-6765-45A6-B712-BF7D29B5665C}" type="slidenum">
              <a:rPr lang="zh-CN" altLang="en-US" smtClean="0"/>
              <a:t>‹#›</a:t>
            </a:fld>
            <a:endParaRPr lang="zh-CN" altLang="en-US"/>
          </a:p>
        </p:txBody>
      </p:sp>
    </p:spTree>
    <p:extLst>
      <p:ext uri="{BB962C8B-B14F-4D97-AF65-F5344CB8AC3E}">
        <p14:creationId xmlns:p14="http://schemas.microsoft.com/office/powerpoint/2010/main" val="2163405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Paper 29</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1868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88640"/>
            <a:ext cx="8640960" cy="5632311"/>
          </a:xfrm>
          <a:prstGeom prst="rect">
            <a:avLst/>
          </a:prstGeom>
        </p:spPr>
        <p:txBody>
          <a:bodyPr wrap="square">
            <a:spAutoFit/>
          </a:bodyPr>
          <a:lstStyle/>
          <a:p>
            <a:r>
              <a:rPr lang="en-US" altLang="zh-CN" sz="4000" b="1" dirty="0"/>
              <a:t>21-25 DCABB    	26-30 DBAAC     </a:t>
            </a:r>
            <a:endParaRPr lang="zh-CN" altLang="zh-CN" sz="4000" b="1" dirty="0"/>
          </a:p>
          <a:p>
            <a:r>
              <a:rPr lang="en-US" altLang="zh-CN" sz="4000" b="1" dirty="0"/>
              <a:t>31-35 DBDAA     </a:t>
            </a:r>
            <a:r>
              <a:rPr lang="en-US" altLang="zh-CN" sz="3600" b="1" dirty="0"/>
              <a:t>	</a:t>
            </a:r>
            <a:r>
              <a:rPr lang="en-US" altLang="zh-CN" sz="3600" b="1" dirty="0">
                <a:solidFill>
                  <a:srgbClr val="00B0F0"/>
                </a:solidFill>
              </a:rPr>
              <a:t>36-40 CABEG</a:t>
            </a:r>
            <a:r>
              <a:rPr lang="en-US" altLang="zh-CN" sz="3600" b="1" dirty="0"/>
              <a:t>	</a:t>
            </a:r>
            <a:endParaRPr lang="en-US" altLang="zh-CN" sz="3600" b="1" dirty="0" smtClean="0"/>
          </a:p>
          <a:p>
            <a:r>
              <a:rPr lang="en-US" altLang="zh-CN" sz="4000" b="1" dirty="0" smtClean="0">
                <a:solidFill>
                  <a:srgbClr val="FF0000"/>
                </a:solidFill>
              </a:rPr>
              <a:t>41-45 </a:t>
            </a:r>
            <a:r>
              <a:rPr lang="en-US" altLang="zh-CN" sz="4000" b="1" dirty="0">
                <a:solidFill>
                  <a:srgbClr val="FF0000"/>
                </a:solidFill>
              </a:rPr>
              <a:t>ADACB    </a:t>
            </a:r>
            <a:r>
              <a:rPr lang="en-US" altLang="zh-CN" sz="4000" b="1" dirty="0" smtClean="0">
                <a:solidFill>
                  <a:srgbClr val="FF0000"/>
                </a:solidFill>
              </a:rPr>
              <a:t>      46-50 </a:t>
            </a:r>
            <a:r>
              <a:rPr lang="en-US" altLang="zh-CN" sz="4000" b="1" dirty="0">
                <a:solidFill>
                  <a:srgbClr val="FF0000"/>
                </a:solidFill>
              </a:rPr>
              <a:t>DCADC     	</a:t>
            </a:r>
            <a:endParaRPr lang="en-US" altLang="zh-CN" sz="4000" b="1" dirty="0" smtClean="0">
              <a:solidFill>
                <a:srgbClr val="FF0000"/>
              </a:solidFill>
            </a:endParaRPr>
          </a:p>
          <a:p>
            <a:r>
              <a:rPr lang="en-US" altLang="zh-CN" sz="4000" b="1" dirty="0" smtClean="0">
                <a:solidFill>
                  <a:srgbClr val="FF0000"/>
                </a:solidFill>
              </a:rPr>
              <a:t>51-55 </a:t>
            </a:r>
            <a:r>
              <a:rPr lang="en-US" altLang="zh-CN" sz="4000" b="1" dirty="0">
                <a:solidFill>
                  <a:srgbClr val="FF0000"/>
                </a:solidFill>
              </a:rPr>
              <a:t>BADCD     	56-60 BDCAB </a:t>
            </a:r>
            <a:endParaRPr lang="zh-CN" altLang="zh-CN" sz="4000" b="1" dirty="0">
              <a:solidFill>
                <a:srgbClr val="FF0000"/>
              </a:solidFill>
            </a:endParaRPr>
          </a:p>
          <a:p>
            <a:r>
              <a:rPr lang="en-US" altLang="zh-CN" sz="4000" b="1" dirty="0">
                <a:solidFill>
                  <a:srgbClr val="0000FF"/>
                </a:solidFill>
              </a:rPr>
              <a:t>61. for          	</a:t>
            </a:r>
            <a:r>
              <a:rPr lang="en-US" altLang="zh-CN" sz="4000" b="1" dirty="0" smtClean="0">
                <a:solidFill>
                  <a:srgbClr val="0000FF"/>
                </a:solidFill>
              </a:rPr>
              <a:t>   62</a:t>
            </a:r>
            <a:r>
              <a:rPr lang="en-US" altLang="zh-CN" sz="4000" b="1" dirty="0">
                <a:solidFill>
                  <a:srgbClr val="0000FF"/>
                </a:solidFill>
              </a:rPr>
              <a:t>. the    	63. countries    </a:t>
            </a:r>
            <a:endParaRPr lang="zh-CN" altLang="zh-CN" sz="4000" b="1" dirty="0">
              <a:solidFill>
                <a:srgbClr val="0000FF"/>
              </a:solidFill>
            </a:endParaRPr>
          </a:p>
          <a:p>
            <a:r>
              <a:rPr lang="en-US" altLang="zh-CN" sz="4000" b="1" dirty="0">
                <a:solidFill>
                  <a:srgbClr val="0000FF"/>
                </a:solidFill>
              </a:rPr>
              <a:t>64. obviously     	65. electricity 	</a:t>
            </a:r>
            <a:endParaRPr lang="en-US" altLang="zh-CN" sz="4000" b="1" dirty="0" smtClean="0">
              <a:solidFill>
                <a:srgbClr val="0000FF"/>
              </a:solidFill>
            </a:endParaRPr>
          </a:p>
          <a:p>
            <a:r>
              <a:rPr lang="en-US" altLang="zh-CN" sz="4000" b="1" dirty="0" smtClean="0">
                <a:solidFill>
                  <a:srgbClr val="0000FF"/>
                </a:solidFill>
              </a:rPr>
              <a:t>66</a:t>
            </a:r>
            <a:r>
              <a:rPr lang="en-US" altLang="zh-CN" sz="4000" b="1" dirty="0">
                <a:solidFill>
                  <a:srgbClr val="0000FF"/>
                </a:solidFill>
              </a:rPr>
              <a:t>. is powered    </a:t>
            </a:r>
            <a:r>
              <a:rPr lang="en-US" altLang="zh-CN" sz="4000" b="1" dirty="0" smtClean="0">
                <a:solidFill>
                  <a:srgbClr val="0000FF"/>
                </a:solidFill>
              </a:rPr>
              <a:t>    67</a:t>
            </a:r>
            <a:r>
              <a:rPr lang="en-US" altLang="zh-CN" sz="4000" b="1" dirty="0">
                <a:solidFill>
                  <a:srgbClr val="0000FF"/>
                </a:solidFill>
              </a:rPr>
              <a:t>. so     		</a:t>
            </a:r>
            <a:endParaRPr lang="en-US" altLang="zh-CN" sz="4000" b="1" dirty="0" smtClean="0">
              <a:solidFill>
                <a:srgbClr val="0000FF"/>
              </a:solidFill>
            </a:endParaRPr>
          </a:p>
          <a:p>
            <a:r>
              <a:rPr lang="en-US" altLang="zh-CN" sz="4000" b="1" dirty="0" smtClean="0">
                <a:solidFill>
                  <a:srgbClr val="0000FF"/>
                </a:solidFill>
              </a:rPr>
              <a:t>68</a:t>
            </a:r>
            <a:r>
              <a:rPr lang="en-US" altLang="zh-CN" sz="4000" b="1" dirty="0">
                <a:solidFill>
                  <a:srgbClr val="0000FF"/>
                </a:solidFill>
              </a:rPr>
              <a:t>. to relax     	</a:t>
            </a:r>
            <a:r>
              <a:rPr lang="en-US" altLang="zh-CN" sz="4000" b="1" dirty="0" smtClean="0">
                <a:solidFill>
                  <a:srgbClr val="0000FF"/>
                </a:solidFill>
              </a:rPr>
              <a:t>     69</a:t>
            </a:r>
            <a:r>
              <a:rPr lang="en-US" altLang="zh-CN" sz="4000" b="1" dirty="0">
                <a:solidFill>
                  <a:srgbClr val="0000FF"/>
                </a:solidFill>
              </a:rPr>
              <a:t>. watching      </a:t>
            </a:r>
            <a:endParaRPr lang="zh-CN" altLang="zh-CN" sz="4000" b="1" dirty="0">
              <a:solidFill>
                <a:srgbClr val="0000FF"/>
              </a:solidFill>
            </a:endParaRPr>
          </a:p>
          <a:p>
            <a:r>
              <a:rPr lang="en-US" altLang="zh-CN" sz="4000" b="1" dirty="0">
                <a:solidFill>
                  <a:srgbClr val="0000FF"/>
                </a:solidFill>
              </a:rPr>
              <a:t>70. older</a:t>
            </a:r>
            <a:endParaRPr lang="zh-CN" altLang="zh-CN" sz="4000" b="1" dirty="0">
              <a:solidFill>
                <a:srgbClr val="0000FF"/>
              </a:solidFill>
            </a:endParaRPr>
          </a:p>
        </p:txBody>
      </p:sp>
    </p:spTree>
    <p:extLst>
      <p:ext uri="{BB962C8B-B14F-4D97-AF65-F5344CB8AC3E}">
        <p14:creationId xmlns:p14="http://schemas.microsoft.com/office/powerpoint/2010/main" val="232743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892480" cy="5509200"/>
          </a:xfrm>
          <a:prstGeom prst="rect">
            <a:avLst/>
          </a:prstGeom>
        </p:spPr>
        <p:txBody>
          <a:bodyPr wrap="square">
            <a:spAutoFit/>
          </a:bodyPr>
          <a:lstStyle/>
          <a:p>
            <a:r>
              <a:rPr lang="zh-CN" altLang="zh-CN" sz="3200" dirty="0"/>
              <a:t>短文改错</a:t>
            </a:r>
          </a:p>
          <a:p>
            <a:r>
              <a:rPr lang="zh-CN" altLang="zh-CN" sz="4000" b="1" dirty="0">
                <a:solidFill>
                  <a:srgbClr val="FF0000"/>
                </a:solidFill>
              </a:rPr>
              <a:t>第一句：</a:t>
            </a:r>
            <a:r>
              <a:rPr lang="en-US" altLang="zh-CN" sz="4000" b="1" dirty="0" err="1">
                <a:solidFill>
                  <a:srgbClr val="FF0000"/>
                </a:solidFill>
              </a:rPr>
              <a:t>sincere→sincerely</a:t>
            </a:r>
            <a:endParaRPr lang="zh-CN" altLang="zh-CN" sz="4000" b="1" dirty="0">
              <a:solidFill>
                <a:srgbClr val="FF0000"/>
              </a:solidFill>
            </a:endParaRPr>
          </a:p>
          <a:p>
            <a:r>
              <a:rPr lang="zh-CN" altLang="zh-CN" sz="4000" b="1" dirty="0">
                <a:solidFill>
                  <a:srgbClr val="FF0000"/>
                </a:solidFill>
              </a:rPr>
              <a:t>第三句：第一个</a:t>
            </a:r>
            <a:r>
              <a:rPr lang="en-US" altLang="zh-CN" sz="4000" b="1" dirty="0" err="1">
                <a:solidFill>
                  <a:srgbClr val="FF0000"/>
                </a:solidFill>
              </a:rPr>
              <a:t>the→a</a:t>
            </a:r>
            <a:r>
              <a:rPr lang="en-US" altLang="zh-CN" sz="4000" b="1" dirty="0">
                <a:solidFill>
                  <a:srgbClr val="FF0000"/>
                </a:solidFill>
              </a:rPr>
              <a:t>; </a:t>
            </a:r>
            <a:r>
              <a:rPr lang="en-US" altLang="zh-CN" sz="4000" b="1" dirty="0" err="1">
                <a:solidFill>
                  <a:srgbClr val="FF0000"/>
                </a:solidFill>
              </a:rPr>
              <a:t>or→and</a:t>
            </a:r>
            <a:endParaRPr lang="zh-CN" altLang="zh-CN" sz="4000" b="1" dirty="0">
              <a:solidFill>
                <a:srgbClr val="FF0000"/>
              </a:solidFill>
            </a:endParaRPr>
          </a:p>
          <a:p>
            <a:r>
              <a:rPr lang="zh-CN" altLang="zh-CN" sz="4000" b="1" dirty="0">
                <a:solidFill>
                  <a:srgbClr val="FF0000"/>
                </a:solidFill>
              </a:rPr>
              <a:t>第四句：</a:t>
            </a:r>
            <a:r>
              <a:rPr lang="en-US" altLang="zh-CN" sz="4000" b="1" dirty="0" err="1">
                <a:solidFill>
                  <a:srgbClr val="FF0000"/>
                </a:solidFill>
              </a:rPr>
              <a:t>does→do</a:t>
            </a:r>
            <a:endParaRPr lang="zh-CN" altLang="zh-CN" sz="4000" b="1" dirty="0">
              <a:solidFill>
                <a:srgbClr val="FF0000"/>
              </a:solidFill>
            </a:endParaRPr>
          </a:p>
          <a:p>
            <a:r>
              <a:rPr lang="zh-CN" altLang="zh-CN" sz="4000" b="1" dirty="0">
                <a:solidFill>
                  <a:srgbClr val="FF0000"/>
                </a:solidFill>
              </a:rPr>
              <a:t>第五句：</a:t>
            </a:r>
            <a:r>
              <a:rPr lang="en-US" altLang="zh-CN" sz="4000" b="1" dirty="0" err="1">
                <a:solidFill>
                  <a:srgbClr val="FF0000"/>
                </a:solidFill>
              </a:rPr>
              <a:t>both→all</a:t>
            </a:r>
            <a:r>
              <a:rPr lang="en-US" altLang="zh-CN" sz="4000" b="1" dirty="0">
                <a:solidFill>
                  <a:srgbClr val="FF0000"/>
                </a:solidFill>
              </a:rPr>
              <a:t>; </a:t>
            </a:r>
            <a:r>
              <a:rPr lang="en-US" altLang="zh-CN" sz="4000" b="1" dirty="0" err="1">
                <a:solidFill>
                  <a:srgbClr val="FF0000"/>
                </a:solidFill>
              </a:rPr>
              <a:t>on→in</a:t>
            </a:r>
            <a:endParaRPr lang="zh-CN" altLang="zh-CN" sz="4000" b="1" dirty="0">
              <a:solidFill>
                <a:srgbClr val="FF0000"/>
              </a:solidFill>
            </a:endParaRPr>
          </a:p>
          <a:p>
            <a:r>
              <a:rPr lang="zh-CN" altLang="zh-CN" sz="4000" b="1" dirty="0">
                <a:solidFill>
                  <a:srgbClr val="FF0000"/>
                </a:solidFill>
              </a:rPr>
              <a:t>第七句：</a:t>
            </a:r>
            <a:r>
              <a:rPr lang="en-US" altLang="zh-CN" sz="4000" b="1" dirty="0">
                <a:solidFill>
                  <a:srgbClr val="FF0000"/>
                </a:solidFill>
              </a:rPr>
              <a:t>learn</a:t>
            </a:r>
            <a:r>
              <a:rPr lang="zh-CN" altLang="zh-CN" sz="4000" b="1" dirty="0">
                <a:solidFill>
                  <a:srgbClr val="FF0000"/>
                </a:solidFill>
              </a:rPr>
              <a:t>前加</a:t>
            </a:r>
            <a:r>
              <a:rPr lang="en-US" altLang="zh-CN" sz="4000" b="1" dirty="0">
                <a:solidFill>
                  <a:srgbClr val="FF0000"/>
                </a:solidFill>
              </a:rPr>
              <a:t>to</a:t>
            </a:r>
            <a:endParaRPr lang="zh-CN" altLang="zh-CN" sz="4000" b="1" dirty="0">
              <a:solidFill>
                <a:srgbClr val="FF0000"/>
              </a:solidFill>
            </a:endParaRPr>
          </a:p>
          <a:p>
            <a:r>
              <a:rPr lang="zh-CN" altLang="zh-CN" sz="4000" b="1" dirty="0">
                <a:solidFill>
                  <a:srgbClr val="FF0000"/>
                </a:solidFill>
              </a:rPr>
              <a:t>第八句：去掉</a:t>
            </a:r>
            <a:r>
              <a:rPr lang="en-US" altLang="zh-CN" sz="4000" b="1" dirty="0">
                <a:solidFill>
                  <a:srgbClr val="FF0000"/>
                </a:solidFill>
              </a:rPr>
              <a:t>them </a:t>
            </a:r>
            <a:endParaRPr lang="zh-CN" altLang="zh-CN" sz="4000" b="1" dirty="0">
              <a:solidFill>
                <a:srgbClr val="FF0000"/>
              </a:solidFill>
            </a:endParaRPr>
          </a:p>
          <a:p>
            <a:r>
              <a:rPr lang="zh-CN" altLang="zh-CN" sz="4000" b="1" dirty="0">
                <a:solidFill>
                  <a:srgbClr val="FF0000"/>
                </a:solidFill>
              </a:rPr>
              <a:t>第九句：</a:t>
            </a:r>
            <a:r>
              <a:rPr lang="en-US" altLang="zh-CN" sz="4000" b="1" dirty="0" err="1">
                <a:solidFill>
                  <a:srgbClr val="FF0000"/>
                </a:solidFill>
              </a:rPr>
              <a:t>Remember→Remembering</a:t>
            </a:r>
            <a:endParaRPr lang="zh-CN" altLang="zh-CN" sz="4000" b="1" dirty="0">
              <a:solidFill>
                <a:srgbClr val="FF0000"/>
              </a:solidFill>
            </a:endParaRPr>
          </a:p>
          <a:p>
            <a:r>
              <a:rPr lang="zh-CN" altLang="zh-CN" sz="4000" b="1" dirty="0">
                <a:solidFill>
                  <a:srgbClr val="FF0000"/>
                </a:solidFill>
              </a:rPr>
              <a:t>第十句：was→is</a:t>
            </a:r>
          </a:p>
        </p:txBody>
      </p:sp>
    </p:spTree>
    <p:extLst>
      <p:ext uri="{BB962C8B-B14F-4D97-AF65-F5344CB8AC3E}">
        <p14:creationId xmlns:p14="http://schemas.microsoft.com/office/powerpoint/2010/main" val="315575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1400"/>
            <a:ext cx="9144000" cy="6063198"/>
          </a:xfrm>
          <a:prstGeom prst="rect">
            <a:avLst/>
          </a:prstGeom>
        </p:spPr>
        <p:txBody>
          <a:bodyPr wrap="square">
            <a:spAutoFit/>
          </a:bodyPr>
          <a:lstStyle/>
          <a:p>
            <a:r>
              <a:rPr lang="zh-CN" altLang="zh-CN" dirty="0"/>
              <a:t>书面</a:t>
            </a:r>
            <a:r>
              <a:rPr lang="zh-CN" altLang="zh-CN" dirty="0" smtClean="0"/>
              <a:t>表达</a:t>
            </a:r>
            <a:r>
              <a:rPr lang="en-US" altLang="zh-CN" sz="2400" dirty="0" smtClean="0"/>
              <a:t>One </a:t>
            </a:r>
            <a:r>
              <a:rPr lang="en-US" altLang="zh-CN" sz="2400" dirty="0"/>
              <a:t>possible version: </a:t>
            </a:r>
            <a:endParaRPr lang="zh-CN" altLang="zh-CN" sz="2400" dirty="0"/>
          </a:p>
          <a:p>
            <a:r>
              <a:rPr lang="en-US" altLang="zh-CN" sz="2800" b="1" dirty="0"/>
              <a:t>Swimming has been called the perfect exercise and it has lots of benefits. First of all, swimming can help build up your strength, make you strong and improve your ability to fight disease. Secondly, swimming can help you reduce your stress and make you feel good, which is the most important thing for you to keep healthy. Thirdly, although many kinds of exercise are great for the mind, swimming can actually make you smarter. Lastly, swimming for at least an hour can burn upwards of 500 calories, so swimming can help you lose weight. </a:t>
            </a:r>
            <a:endParaRPr lang="zh-CN" altLang="zh-CN" sz="2800" b="1" dirty="0"/>
          </a:p>
          <a:p>
            <a:r>
              <a:rPr lang="en-US" altLang="zh-CN" sz="2800" b="1" dirty="0"/>
              <a:t>In short, swimming can help you build up your strength, feel great, become smarter and lose weight, so you may as well swim a lot especially in hot weather. </a:t>
            </a:r>
            <a:endParaRPr lang="zh-CN" altLang="zh-CN" sz="2800" b="1" dirty="0"/>
          </a:p>
        </p:txBody>
      </p:sp>
    </p:spTree>
    <p:extLst>
      <p:ext uri="{BB962C8B-B14F-4D97-AF65-F5344CB8AC3E}">
        <p14:creationId xmlns:p14="http://schemas.microsoft.com/office/powerpoint/2010/main" val="28420620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211</Words>
  <Application>Microsoft Office PowerPoint</Application>
  <PresentationFormat>全屏显示(4:3)</PresentationFormat>
  <Paragraphs>22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Paper 29</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29</dc:title>
  <dc:creator>USER</dc:creator>
  <cp:lastModifiedBy>USER</cp:lastModifiedBy>
  <cp:revision>2</cp:revision>
  <dcterms:created xsi:type="dcterms:W3CDTF">2017-02-28T00:07:45Z</dcterms:created>
  <dcterms:modified xsi:type="dcterms:W3CDTF">2017-02-28T00:23:19Z</dcterms:modified>
</cp:coreProperties>
</file>