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922A-EE6C-4168-9FCF-3C6868732BEE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A1A7-CEF6-4EB6-A823-EE920BABA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2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922A-EE6C-4168-9FCF-3C6868732BEE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A1A7-CEF6-4EB6-A823-EE920BABA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7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922A-EE6C-4168-9FCF-3C6868732BEE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A1A7-CEF6-4EB6-A823-EE920BABA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922A-EE6C-4168-9FCF-3C6868732BEE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A1A7-CEF6-4EB6-A823-EE920BABA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56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922A-EE6C-4168-9FCF-3C6868732BEE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A1A7-CEF6-4EB6-A823-EE920BABA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6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922A-EE6C-4168-9FCF-3C6868732BEE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A1A7-CEF6-4EB6-A823-EE920BABA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5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922A-EE6C-4168-9FCF-3C6868732BEE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A1A7-CEF6-4EB6-A823-EE920BABA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2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922A-EE6C-4168-9FCF-3C6868732BEE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A1A7-CEF6-4EB6-A823-EE920BABA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32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922A-EE6C-4168-9FCF-3C6868732BEE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A1A7-CEF6-4EB6-A823-EE920BABA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4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922A-EE6C-4168-9FCF-3C6868732BEE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A1A7-CEF6-4EB6-A823-EE920BABA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85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922A-EE6C-4168-9FCF-3C6868732BEE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A1A7-CEF6-4EB6-A823-EE920BABA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7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2922A-EE6C-4168-9FCF-3C6868732BEE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A1A7-CEF6-4EB6-A823-EE920BABA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89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emf"/><Relationship Id="rId5" Type="http://schemas.openxmlformats.org/officeDocument/2006/relationships/oleObject" Target="../embeddings/Microsoft_Word_97_-_2003___9.doc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1.doc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png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__10.doc"/><Relationship Id="rId9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emf"/><Relationship Id="rId5" Type="http://schemas.openxmlformats.org/officeDocument/2006/relationships/oleObject" Target="../embeddings/Microsoft_Word_97_-_2003___12.doc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emf"/><Relationship Id="rId5" Type="http://schemas.openxmlformats.org/officeDocument/2006/relationships/oleObject" Target="../embeddings/Microsoft_Word_97_-_2003___13.doc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png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Word_97_-_2003___14.doc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Microsoft_Word_97_-_2003___1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Word_97_-_2003___15.doc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png"/><Relationship Id="rId5" Type="http://schemas.openxmlformats.org/officeDocument/2006/relationships/image" Target="../media/image18.emf"/><Relationship Id="rId4" Type="http://schemas.openxmlformats.org/officeDocument/2006/relationships/oleObject" Target="../embeddings/Microsoft_Word_97_-_2003___17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png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__18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png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Word_97_-_2003___19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png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Word_97_-_2003___20.doc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.png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__21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.png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Word_97_-_2003___22.doc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.png"/><Relationship Id="rId5" Type="http://schemas.openxmlformats.org/officeDocument/2006/relationships/image" Target="../media/image24.emf"/><Relationship Id="rId4" Type="http://schemas.openxmlformats.org/officeDocument/2006/relationships/oleObject" Target="../embeddings/Microsoft_Word_97_-_2003___23.doc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5.doc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.png"/><Relationship Id="rId5" Type="http://schemas.openxmlformats.org/officeDocument/2006/relationships/image" Target="../media/image25.emf"/><Relationship Id="rId4" Type="http://schemas.openxmlformats.org/officeDocument/2006/relationships/oleObject" Target="../embeddings/Microsoft_Word_97_-_2003___24.doc"/><Relationship Id="rId9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.png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Word_97_-_2003___26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.png"/><Relationship Id="rId5" Type="http://schemas.openxmlformats.org/officeDocument/2006/relationships/image" Target="../media/image28.emf"/><Relationship Id="rId4" Type="http://schemas.openxmlformats.org/officeDocument/2006/relationships/oleObject" Target="../embeddings/Microsoft_Word_97_-_2003___27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.png"/><Relationship Id="rId5" Type="http://schemas.openxmlformats.org/officeDocument/2006/relationships/image" Target="../media/image29.emf"/><Relationship Id="rId4" Type="http://schemas.openxmlformats.org/officeDocument/2006/relationships/oleObject" Target="../embeddings/Microsoft_Word_97_-_2003___28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.png"/><Relationship Id="rId5" Type="http://schemas.openxmlformats.org/officeDocument/2006/relationships/image" Target="../media/image30.emf"/><Relationship Id="rId4" Type="http://schemas.openxmlformats.org/officeDocument/2006/relationships/oleObject" Target="../embeddings/Microsoft_Word_97_-_2003___29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.png"/><Relationship Id="rId5" Type="http://schemas.openxmlformats.org/officeDocument/2006/relationships/image" Target="../media/image31.emf"/><Relationship Id="rId4" Type="http://schemas.openxmlformats.org/officeDocument/2006/relationships/oleObject" Target="../embeddings/Microsoft_Word_97_-_2003___30.doc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.png"/><Relationship Id="rId5" Type="http://schemas.openxmlformats.org/officeDocument/2006/relationships/image" Target="../media/image32.emf"/><Relationship Id="rId4" Type="http://schemas.openxmlformats.org/officeDocument/2006/relationships/oleObject" Target="../embeddings/Microsoft_Word_97_-_2003___31.doc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.doc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.png"/><Relationship Id="rId5" Type="http://schemas.openxmlformats.org/officeDocument/2006/relationships/image" Target="../media/image33.emf"/><Relationship Id="rId4" Type="http://schemas.openxmlformats.org/officeDocument/2006/relationships/oleObject" Target="../embeddings/Microsoft_Word_97_-_2003___32.doc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4.emf"/><Relationship Id="rId4" Type="http://schemas.openxmlformats.org/officeDocument/2006/relationships/oleObject" Target="../embeddings/Microsoft_Word_97_-_2003___33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5.emf"/><Relationship Id="rId4" Type="http://schemas.openxmlformats.org/officeDocument/2006/relationships/oleObject" Target="../embeddings/Microsoft_Word_97_-_2003___34.doc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6.emf"/><Relationship Id="rId4" Type="http://schemas.openxmlformats.org/officeDocument/2006/relationships/oleObject" Target="../embeddings/Microsoft_Word_97_-_2003___35.doc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7.emf"/><Relationship Id="rId4" Type="http://schemas.openxmlformats.org/officeDocument/2006/relationships/oleObject" Target="../embeddings/Microsoft_Word_97_-_2003___36.doc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8.emf"/><Relationship Id="rId4" Type="http://schemas.openxmlformats.org/officeDocument/2006/relationships/oleObject" Target="../embeddings/Microsoft_Word_97_-_2003___37.doc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9.emf"/><Relationship Id="rId4" Type="http://schemas.openxmlformats.org/officeDocument/2006/relationships/oleObject" Target="../embeddings/Microsoft_Word_97_-_2003___38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3.doc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__4.doc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Word_97_-_2003___5.doc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Word_97_-_2003___6.doc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__7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png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__8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2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39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391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391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754342" y="1033486"/>
          <a:ext cx="7485063" cy="568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5" imgW="8257388" imgH="6251551" progId="Word.Document.8">
                  <p:embed/>
                </p:oleObj>
              </mc:Choice>
              <mc:Fallback>
                <p:oleObj name="Document" r:id="rId5" imgW="8257388" imgH="62515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42" y="1033486"/>
                        <a:ext cx="7485063" cy="568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95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68575" y="936625"/>
            <a:ext cx="7920038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利用导数解决函数的最值问题</a:t>
            </a:r>
            <a:r>
              <a:rPr lang="zh-CN" altLang="zh-CN" dirty="0">
                <a:latin typeface="宋体" charset="-122"/>
              </a:rPr>
              <a:t>　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/>
              <a:t> 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►</a:t>
            </a:r>
            <a:r>
              <a:rPr lang="zh-CN" altLang="en-US" dirty="0" smtClean="0"/>
              <a:t>    考向</a:t>
            </a:r>
            <a:r>
              <a:rPr lang="en-US" dirty="0" smtClean="0"/>
              <a:t>1</a:t>
            </a:r>
            <a:r>
              <a:rPr lang="zh-CN" altLang="en-US" dirty="0" smtClean="0"/>
              <a:t>　　　闭区间上函数的最值</a:t>
            </a:r>
          </a:p>
          <a:p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2666976" y="2451101"/>
          <a:ext cx="7412038" cy="597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cument" r:id="rId4" imgW="8553658" imgH="6863206" progId="Word.Document.8">
                  <p:embed/>
                </p:oleObj>
              </mc:Choice>
              <mc:Fallback>
                <p:oleObj name="Document" r:id="rId4" imgW="8553658" imgH="68632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2451101"/>
                        <a:ext cx="7412038" cy="597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801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801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801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684490" y="4683158"/>
          <a:ext cx="7412038" cy="338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8" imgW="8821314" imgH="4017231" progId="Word.Document.8">
                  <p:embed/>
                </p:oleObj>
              </mc:Choice>
              <mc:Fallback>
                <p:oleObj name="Document" r:id="rId8" imgW="8821314" imgH="40172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90" y="4683158"/>
                        <a:ext cx="7412038" cy="338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17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903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903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524100" y="1052534"/>
          <a:ext cx="7620000" cy="537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5" imgW="8662988" imgH="6764364" progId="Word.Document.8">
                  <p:embed/>
                </p:oleObj>
              </mc:Choice>
              <mc:Fallback>
                <p:oleObj name="Document" r:id="rId5" imgW="8662988" imgH="67643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0" y="1052534"/>
                        <a:ext cx="7620000" cy="537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261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903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903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2640040" y="2000241"/>
          <a:ext cx="7242175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cument" r:id="rId5" imgW="7989918" imgH="3568766" progId="Word.Document.8">
                  <p:embed/>
                </p:oleObj>
              </mc:Choice>
              <mc:Fallback>
                <p:oleObj name="Document" r:id="rId5" imgW="7989918" imgH="35687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40" y="2000241"/>
                        <a:ext cx="7242175" cy="324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2772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424114" y="1000109"/>
            <a:ext cx="7920037" cy="5399087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</a:t>
            </a:r>
            <a:r>
              <a:rPr lang="zh-CN" altLang="en-US" dirty="0" smtClean="0"/>
              <a:t>考向</a:t>
            </a:r>
            <a:r>
              <a:rPr lang="en-US" dirty="0" smtClean="0"/>
              <a:t>2</a:t>
            </a:r>
            <a:r>
              <a:rPr lang="zh-CN" altLang="en-US" dirty="0" smtClean="0"/>
              <a:t>　可转化为函数最值的问题</a:t>
            </a:r>
            <a:r>
              <a:rPr lang="zh-CN" altLang="zh-CN" dirty="0">
                <a:latin typeface="宋体" charset="-122"/>
              </a:rPr>
              <a:t>　</a:t>
            </a:r>
            <a:endParaRPr lang="en-US" altLang="zh-CN" dirty="0" smtClean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2452663" y="1666898"/>
          <a:ext cx="7681913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cument" r:id="rId4" imgW="8118793" imgH="5337129" progId="Word.Document.8">
                  <p:embed/>
                </p:oleObj>
              </mc:Choice>
              <mc:Fallback>
                <p:oleObj name="Document" r:id="rId4" imgW="8118793" imgH="53371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1666898"/>
                        <a:ext cx="7681913" cy="504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210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210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94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2452663" y="3500438"/>
          <a:ext cx="7205663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Document" r:id="rId4" imgW="7712367" imgH="2228814" progId="Word.Document.8">
                  <p:embed/>
                </p:oleObj>
              </mc:Choice>
              <mc:Fallback>
                <p:oleObj name="Document" r:id="rId4" imgW="7712367" imgH="22288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3500438"/>
                        <a:ext cx="7205663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738414" y="1357299"/>
          <a:ext cx="70104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7" imgW="7607611" imgH="2617983" progId="Word.Document.8">
                  <p:embed/>
                </p:oleObj>
              </mc:Choice>
              <mc:Fallback>
                <p:oleObj name="Document" r:id="rId7" imgW="7607611" imgH="2617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357299"/>
                        <a:ext cx="7010400" cy="240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3131" name="Picture 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313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771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635278" y="857233"/>
          <a:ext cx="746125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Document" r:id="rId4" imgW="8479500" imgH="6653321" progId="Word.Document.8">
                  <p:embed/>
                </p:oleObj>
              </mc:Choice>
              <mc:Fallback>
                <p:oleObj name="Document" r:id="rId4" imgW="8479500" imgH="66533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78" y="857233"/>
                        <a:ext cx="7461250" cy="587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210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635278" y="1214423"/>
          <a:ext cx="746125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Document" r:id="rId4" imgW="8479500" imgH="6653321" progId="Word.Document.8">
                  <p:embed/>
                </p:oleObj>
              </mc:Choice>
              <mc:Fallback>
                <p:oleObj name="Document" r:id="rId4" imgW="8479500" imgH="66533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78" y="1214423"/>
                        <a:ext cx="7461250" cy="587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92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860702" y="1785926"/>
          <a:ext cx="6950075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Document" r:id="rId4" imgW="7650090" imgH="5340369" progId="Word.Document.8">
                  <p:embed/>
                </p:oleObj>
              </mc:Choice>
              <mc:Fallback>
                <p:oleObj name="Document" r:id="rId4" imgW="7650090" imgH="53403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702" y="1785926"/>
                        <a:ext cx="6950075" cy="485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7002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002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346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424114" y="1000109"/>
            <a:ext cx="7920037" cy="5399087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</a:t>
            </a:r>
            <a:r>
              <a:rPr lang="zh-CN" altLang="en-US" dirty="0" smtClean="0"/>
              <a:t>考向</a:t>
            </a:r>
            <a:r>
              <a:rPr lang="en-US" dirty="0" smtClean="0"/>
              <a:t>3</a:t>
            </a:r>
            <a:r>
              <a:rPr lang="zh-CN" altLang="en-US" dirty="0" smtClean="0"/>
              <a:t>　 实际应用中的函数最值问题</a:t>
            </a:r>
            <a:endParaRPr lang="zh-CN" altLang="en-US" dirty="0"/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2452663" y="1738336"/>
          <a:ext cx="7681913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ocument" r:id="rId4" imgW="8118793" imgH="5337129" progId="Word.Document.8">
                  <p:embed/>
                </p:oleObj>
              </mc:Choice>
              <mc:Fallback>
                <p:oleObj name="Document" r:id="rId4" imgW="8118793" imgH="53371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1738336"/>
                        <a:ext cx="7681913" cy="504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210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210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19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2424114" y="2708276"/>
            <a:ext cx="770413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4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课时  导数与函数的极值、最值</a:t>
            </a:r>
            <a:endParaRPr lang="en-US" altLang="zh-CN" sz="42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03" name="动作按钮: 自定义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</p:spTree>
    <p:extLst>
      <p:ext uri="{BB962C8B-B14F-4D97-AF65-F5344CB8AC3E}">
        <p14:creationId xmlns:p14="http://schemas.microsoft.com/office/powerpoint/2010/main" val="284632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800376" y="1357299"/>
          <a:ext cx="70104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ocument" r:id="rId4" imgW="7607611" imgH="2617983" progId="Word.Document.8">
                  <p:embed/>
                </p:oleObj>
              </mc:Choice>
              <mc:Fallback>
                <p:oleObj name="Document" r:id="rId4" imgW="7607611" imgH="2617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76" y="1357299"/>
                        <a:ext cx="7010400" cy="240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313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313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607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635278" y="981100"/>
          <a:ext cx="746125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Document" r:id="rId4" imgW="8479500" imgH="6653321" progId="Word.Document.8">
                  <p:embed/>
                </p:oleObj>
              </mc:Choice>
              <mc:Fallback>
                <p:oleObj name="Document" r:id="rId4" imgW="8479500" imgH="66533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78" y="981100"/>
                        <a:ext cx="7461250" cy="587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038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860702" y="1785926"/>
          <a:ext cx="6950075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r:id="rId4" imgW="7650090" imgH="5340369" progId="Word.Document.8">
                  <p:embed/>
                </p:oleObj>
              </mc:Choice>
              <mc:Fallback>
                <p:oleObj name="Document" r:id="rId4" imgW="7650090" imgH="53403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702" y="1785926"/>
                        <a:ext cx="6950075" cy="485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7002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002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83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424114" y="1000109"/>
            <a:ext cx="7920037" cy="5399087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</a:t>
            </a:r>
            <a:r>
              <a:rPr lang="zh-CN" altLang="en-US" dirty="0" smtClean="0"/>
              <a:t>探究点三　函数极值与最值的综合</a:t>
            </a:r>
            <a:endParaRPr lang="zh-CN" altLang="en-US" dirty="0"/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2452663" y="1952650"/>
          <a:ext cx="7681913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4" imgW="8118793" imgH="5337129" progId="Word.Document.8">
                  <p:embed/>
                </p:oleObj>
              </mc:Choice>
              <mc:Fallback>
                <p:oleObj name="Document" r:id="rId4" imgW="8118793" imgH="53371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1952650"/>
                        <a:ext cx="7681913" cy="504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210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210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871814" y="3598882"/>
          <a:ext cx="70104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8" imgW="7607611" imgH="2617983" progId="Word.Document.8">
                  <p:embed/>
                </p:oleObj>
              </mc:Choice>
              <mc:Fallback>
                <p:oleObj name="Document" r:id="rId8" imgW="7607611" imgH="2617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814" y="3598882"/>
                        <a:ext cx="7010400" cy="240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502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595538" y="1114446"/>
          <a:ext cx="746125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Document" r:id="rId4" imgW="8607933" imgH="6115435" progId="Word.Document.8">
                  <p:embed/>
                </p:oleObj>
              </mc:Choice>
              <mc:Fallback>
                <p:oleObj name="Document" r:id="rId4" imgW="8607933" imgH="61154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114446"/>
                        <a:ext cx="7461250" cy="531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06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635278" y="1023960"/>
          <a:ext cx="7461250" cy="554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Document" r:id="rId4" imgW="8606494" imgH="6381857" progId="Word.Document.8">
                  <p:embed/>
                </p:oleObj>
              </mc:Choice>
              <mc:Fallback>
                <p:oleObj name="Document" r:id="rId4" imgW="8606494" imgH="63818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78" y="1023960"/>
                        <a:ext cx="7461250" cy="554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737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860702" y="1785926"/>
          <a:ext cx="6950075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Document" r:id="rId4" imgW="7650090" imgH="5340369" progId="Word.Document.8">
                  <p:embed/>
                </p:oleObj>
              </mc:Choice>
              <mc:Fallback>
                <p:oleObj name="Document" r:id="rId4" imgW="7650090" imgH="53403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702" y="1785926"/>
                        <a:ext cx="6950075" cy="485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7002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002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9787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2452663" y="1500174"/>
          <a:ext cx="7681913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Document" r:id="rId4" imgW="8118793" imgH="5337129" progId="Word.Document.8">
                  <p:embed/>
                </p:oleObj>
              </mc:Choice>
              <mc:Fallback>
                <p:oleObj name="Document" r:id="rId4" imgW="8118793" imgH="53371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1500174"/>
                        <a:ext cx="7681913" cy="504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210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210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963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595538" y="1114446"/>
          <a:ext cx="746125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Document" r:id="rId4" imgW="8598218" imgH="6943901" progId="Word.Document.8">
                  <p:embed/>
                </p:oleObj>
              </mc:Choice>
              <mc:Fallback>
                <p:oleObj name="Document" r:id="rId4" imgW="8598218" imgH="69439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114446"/>
                        <a:ext cx="7461250" cy="531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5646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633663" y="793772"/>
          <a:ext cx="7461250" cy="577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Document" r:id="rId4" imgW="8749348" imgH="7142546" progId="Word.Document.8">
                  <p:embed/>
                </p:oleObj>
              </mc:Choice>
              <mc:Fallback>
                <p:oleObj name="Document" r:id="rId4" imgW="8749348" imgH="71425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793772"/>
                        <a:ext cx="7461250" cy="577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653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16164" y="936625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探究点一　</a:t>
            </a:r>
            <a:r>
              <a:rPr lang="zh-CN" altLang="en-US" dirty="0" smtClean="0"/>
              <a:t>利用导数解决函数的极值问题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2657475" y="1714489"/>
          <a:ext cx="7291388" cy="407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8292307" imgH="4610272" progId="Word.Document.8">
                  <p:embed/>
                </p:oleObj>
              </mc:Choice>
              <mc:Fallback>
                <p:oleObj name="Document" r:id="rId4" imgW="8292307" imgH="46102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1714489"/>
                        <a:ext cx="7291388" cy="407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777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17775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777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38415" y="4564084"/>
          <a:ext cx="7231063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8" imgW="8101154" imgH="2081210" progId="Word.Document.8">
                  <p:embed/>
                </p:oleObj>
              </mc:Choice>
              <mc:Fallback>
                <p:oleObj name="Document" r:id="rId8" imgW="8101154" imgH="20812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4564084"/>
                        <a:ext cx="7231063" cy="186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573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595538" y="1008086"/>
          <a:ext cx="7461250" cy="577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Document" r:id="rId4" imgW="8749348" imgH="7152279" progId="Word.Document.8">
                  <p:embed/>
                </p:oleObj>
              </mc:Choice>
              <mc:Fallback>
                <p:oleObj name="Document" r:id="rId4" imgW="8749348" imgH="71522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008086"/>
                        <a:ext cx="7461250" cy="577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727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474914" y="1646238"/>
          <a:ext cx="7546975" cy="462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4" imgW="9126453" imgH="5561322" progId="Word.Document.8">
                  <p:embed/>
                </p:oleObj>
              </mc:Choice>
              <mc:Fallback>
                <p:oleObj name="Document" r:id="rId4" imgW="9126453" imgH="55613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4" y="1646238"/>
                        <a:ext cx="7546975" cy="462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76517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教师备用例题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243098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524101" y="1285860"/>
          <a:ext cx="7546975" cy="488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Document" r:id="rId4" imgW="9126453" imgH="5883984" progId="Word.Document.8">
                  <p:embed/>
                </p:oleObj>
              </mc:Choice>
              <mc:Fallback>
                <p:oleObj name="Document" r:id="rId4" imgW="9126453" imgH="58839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1" y="1285860"/>
                        <a:ext cx="7546975" cy="488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71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2535238" y="890589"/>
          <a:ext cx="7486650" cy="588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Document" r:id="rId4" imgW="9361424" imgH="7430598" progId="Word.Document.8">
                  <p:embed/>
                </p:oleObj>
              </mc:Choice>
              <mc:Fallback>
                <p:oleObj name="Document" r:id="rId4" imgW="9361424" imgH="7430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890589"/>
                        <a:ext cx="7486650" cy="588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19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2681316" y="1142985"/>
          <a:ext cx="7486650" cy="588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ocument" r:id="rId4" imgW="9351708" imgH="7441774" progId="Word.Document.8">
                  <p:embed/>
                </p:oleObj>
              </mc:Choice>
              <mc:Fallback>
                <p:oleObj name="Document" r:id="rId4" imgW="9351708" imgH="74417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316" y="1142985"/>
                        <a:ext cx="7486650" cy="588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284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2489228" y="1000109"/>
          <a:ext cx="7607300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Document" r:id="rId4" imgW="9053407" imgH="6243418" progId="Word.Document.8">
                  <p:embed/>
                </p:oleObj>
              </mc:Choice>
              <mc:Fallback>
                <p:oleObj name="Document" r:id="rId4" imgW="9053407" imgH="62434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28" y="1000109"/>
                        <a:ext cx="7607300" cy="526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539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452662" y="1071546"/>
          <a:ext cx="7681912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Document" r:id="rId4" imgW="9143725" imgH="6547333" progId="Word.Document.8">
                  <p:embed/>
                </p:oleObj>
              </mc:Choice>
              <mc:Fallback>
                <p:oleObj name="Document" r:id="rId4" imgW="9143725" imgH="65473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2" y="1071546"/>
                        <a:ext cx="7681912" cy="532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701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879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1879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879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2452663" y="730272"/>
          <a:ext cx="7680325" cy="591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5" imgW="8354225" imgH="6934128" progId="Word.Document.8">
                  <p:embed/>
                </p:oleObj>
              </mc:Choice>
              <mc:Fallback>
                <p:oleObj name="Document" r:id="rId5" imgW="8354225" imgH="69341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730272"/>
                        <a:ext cx="7680325" cy="591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499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879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1879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879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2646390" y="1060451"/>
          <a:ext cx="7450138" cy="566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5" imgW="8101514" imgH="6151469" progId="Word.Document.8">
                  <p:embed/>
                </p:oleObj>
              </mc:Choice>
              <mc:Fallback>
                <p:oleObj name="Document" r:id="rId5" imgW="8101514" imgH="61514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90" y="1060451"/>
                        <a:ext cx="7450138" cy="566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844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879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1879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879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2646390" y="1060451"/>
          <a:ext cx="7450138" cy="566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5" imgW="8101514" imgH="6151829" progId="Word.Document.8">
                  <p:embed/>
                </p:oleObj>
              </mc:Choice>
              <mc:Fallback>
                <p:oleObj name="Document" r:id="rId5" imgW="8101514" imgH="61518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90" y="1060451"/>
                        <a:ext cx="7450138" cy="566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708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879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1879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879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2646390" y="1189062"/>
          <a:ext cx="7450138" cy="566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5" imgW="8101514" imgH="6151829" progId="Word.Document.8">
                  <p:embed/>
                </p:oleObj>
              </mc:Choice>
              <mc:Fallback>
                <p:oleObj name="Document" r:id="rId5" imgW="8101514" imgH="61518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90" y="1189062"/>
                        <a:ext cx="7450138" cy="566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4082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2738414" y="1539896"/>
          <a:ext cx="7059612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4" imgW="7781125" imgH="5381770" progId="Word.Document.8">
                  <p:embed/>
                </p:oleObj>
              </mc:Choice>
              <mc:Fallback>
                <p:oleObj name="Document" r:id="rId4" imgW="7781125" imgH="53817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539896"/>
                        <a:ext cx="7059612" cy="488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99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68998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6899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59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2682875" y="1350978"/>
          <a:ext cx="7265988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4" imgW="7683928" imgH="4530710" progId="Word.Document.8">
                  <p:embed/>
                </p:oleObj>
              </mc:Choice>
              <mc:Fallback>
                <p:oleObj name="Document" r:id="rId4" imgW="7683928" imgH="45307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1350978"/>
                        <a:ext cx="7265988" cy="429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39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14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导数在研究函数中的应用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391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391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58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486</Words>
  <Application>Microsoft Office PowerPoint</Application>
  <PresentationFormat>宽屏</PresentationFormat>
  <Paragraphs>106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2016-08-23T02:43:20Z</dcterms:created>
  <dcterms:modified xsi:type="dcterms:W3CDTF">2016-08-23T02:46:06Z</dcterms:modified>
</cp:coreProperties>
</file>