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4B10-85F6-4553-8021-8B4001117748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356-E588-4698-984C-1647286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4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4B10-85F6-4553-8021-8B4001117748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356-E588-4698-984C-1647286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9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4B10-85F6-4553-8021-8B4001117748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356-E588-4698-984C-1647286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3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4B10-85F6-4553-8021-8B4001117748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356-E588-4698-984C-1647286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4B10-85F6-4553-8021-8B4001117748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356-E588-4698-984C-1647286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91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4B10-85F6-4553-8021-8B4001117748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356-E588-4698-984C-1647286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0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4B10-85F6-4553-8021-8B4001117748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356-E588-4698-984C-1647286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4B10-85F6-4553-8021-8B4001117748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356-E588-4698-984C-1647286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83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4B10-85F6-4553-8021-8B4001117748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356-E588-4698-984C-1647286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1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4B10-85F6-4553-8021-8B4001117748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356-E588-4698-984C-1647286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4B10-85F6-4553-8021-8B4001117748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356-E588-4698-984C-1647286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77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4B10-85F6-4553-8021-8B4001117748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68356-E588-4698-984C-1647286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1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emf"/><Relationship Id="rId5" Type="http://schemas.openxmlformats.org/officeDocument/2006/relationships/oleObject" Target="../embeddings/Microsoft_Word_97_-_2003___10.doc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emf"/><Relationship Id="rId5" Type="http://schemas.openxmlformats.org/officeDocument/2006/relationships/oleObject" Target="../embeddings/Microsoft_Word_97_-_2003___11.doc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png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Word_97_-_2003___12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png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Word_97_-_2003___13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png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Word_97_-_2003___14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Word_97_-_2003___15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png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Word_97_-_2003___16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png"/><Relationship Id="rId5" Type="http://schemas.openxmlformats.org/officeDocument/2006/relationships/image" Target="../media/image18.emf"/><Relationship Id="rId4" Type="http://schemas.openxmlformats.org/officeDocument/2006/relationships/oleObject" Target="../embeddings/Microsoft_Word_97_-_2003___17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png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__18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png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Word_97_-_2003___19.doc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.png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Word_97_-_2003___20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.png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__21.doc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.png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Word_97_-_2003___22.doc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4.doc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.png"/><Relationship Id="rId5" Type="http://schemas.openxmlformats.org/officeDocument/2006/relationships/image" Target="../media/image24.emf"/><Relationship Id="rId4" Type="http://schemas.openxmlformats.org/officeDocument/2006/relationships/oleObject" Target="../embeddings/Microsoft_Word_97_-_2003___23.doc"/><Relationship Id="rId9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.png"/><Relationship Id="rId5" Type="http://schemas.openxmlformats.org/officeDocument/2006/relationships/image" Target="../media/image26.emf"/><Relationship Id="rId4" Type="http://schemas.openxmlformats.org/officeDocument/2006/relationships/oleObject" Target="../embeddings/Microsoft_Word_97_-_2003___25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.png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Word_97_-_2003___26.doc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8.doc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.png"/><Relationship Id="rId5" Type="http://schemas.openxmlformats.org/officeDocument/2006/relationships/image" Target="../media/image28.emf"/><Relationship Id="rId4" Type="http://schemas.openxmlformats.org/officeDocument/2006/relationships/oleObject" Target="../embeddings/Microsoft_Word_97_-_2003___27.doc"/><Relationship Id="rId9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.png"/><Relationship Id="rId5" Type="http://schemas.openxmlformats.org/officeDocument/2006/relationships/image" Target="../media/image30.emf"/><Relationship Id="rId4" Type="http://schemas.openxmlformats.org/officeDocument/2006/relationships/oleObject" Target="../embeddings/Microsoft_Word_97_-_2003___29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.png"/><Relationship Id="rId5" Type="http://schemas.openxmlformats.org/officeDocument/2006/relationships/image" Target="../media/image31.emf"/><Relationship Id="rId4" Type="http://schemas.openxmlformats.org/officeDocument/2006/relationships/oleObject" Target="../embeddings/Microsoft_Word_97_-_2003___30.doc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.png"/><Relationship Id="rId5" Type="http://schemas.openxmlformats.org/officeDocument/2006/relationships/image" Target="../media/image32.emf"/><Relationship Id="rId4" Type="http://schemas.openxmlformats.org/officeDocument/2006/relationships/oleObject" Target="../embeddings/Microsoft_Word_97_-_2003___31.doc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.doc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3.emf"/><Relationship Id="rId4" Type="http://schemas.openxmlformats.org/officeDocument/2006/relationships/oleObject" Target="../embeddings/Microsoft_Word_97_-_2003___32.doc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4.emf"/><Relationship Id="rId4" Type="http://schemas.openxmlformats.org/officeDocument/2006/relationships/oleObject" Target="../embeddings/Microsoft_Word_97_-_2003___33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5.emf"/><Relationship Id="rId4" Type="http://schemas.openxmlformats.org/officeDocument/2006/relationships/oleObject" Target="../embeddings/Microsoft_Word_97_-_2003___34.doc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6.emf"/><Relationship Id="rId4" Type="http://schemas.openxmlformats.org/officeDocument/2006/relationships/oleObject" Target="../embeddings/Microsoft_Word_97_-_2003___35.doc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7.emf"/><Relationship Id="rId4" Type="http://schemas.openxmlformats.org/officeDocument/2006/relationships/oleObject" Target="../embeddings/Microsoft_Word_97_-_2003___36.doc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8.emf"/><Relationship Id="rId4" Type="http://schemas.openxmlformats.org/officeDocument/2006/relationships/oleObject" Target="../embeddings/Microsoft_Word_97_-_2003___37.doc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9.emf"/><Relationship Id="rId4" Type="http://schemas.openxmlformats.org/officeDocument/2006/relationships/oleObject" Target="../embeddings/Microsoft_Word_97_-_2003___38.doc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0.emf"/><Relationship Id="rId4" Type="http://schemas.openxmlformats.org/officeDocument/2006/relationships/oleObject" Target="../embeddings/Microsoft_Word_97_-_2003___39.doc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1.emf"/><Relationship Id="rId4" Type="http://schemas.openxmlformats.org/officeDocument/2006/relationships/oleObject" Target="../embeddings/Microsoft_Word_97_-_2003___40.doc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2.emf"/><Relationship Id="rId4" Type="http://schemas.openxmlformats.org/officeDocument/2006/relationships/oleObject" Target="../embeddings/Microsoft_Word_97_-_2003___41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3.doc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3.emf"/><Relationship Id="rId4" Type="http://schemas.openxmlformats.org/officeDocument/2006/relationships/oleObject" Target="../embeddings/Microsoft_Word_97_-_2003___42.doc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4.emf"/><Relationship Id="rId4" Type="http://schemas.openxmlformats.org/officeDocument/2006/relationships/oleObject" Target="../embeddings/Microsoft_Word_97_-_2003___43.doc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Microsoft_Word_97_-_2003___4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5.emf"/><Relationship Id="rId4" Type="http://schemas.openxmlformats.org/officeDocument/2006/relationships/oleObject" Target="../embeddings/Microsoft_Word_97_-_2003___44.doc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7.doc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9.png"/><Relationship Id="rId5" Type="http://schemas.openxmlformats.org/officeDocument/2006/relationships/image" Target="../media/image47.emf"/><Relationship Id="rId4" Type="http://schemas.openxmlformats.org/officeDocument/2006/relationships/oleObject" Target="../embeddings/Microsoft_Word_97_-_2003___46.doc"/><Relationship Id="rId9" Type="http://schemas.openxmlformats.org/officeDocument/2006/relationships/image" Target="../media/image4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49.png"/><Relationship Id="rId5" Type="http://schemas.openxmlformats.org/officeDocument/2006/relationships/image" Target="../media/image50.emf"/><Relationship Id="rId4" Type="http://schemas.openxmlformats.org/officeDocument/2006/relationships/oleObject" Target="../embeddings/Microsoft_Word_97_-_2003___48.doc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9.png"/><Relationship Id="rId5" Type="http://schemas.openxmlformats.org/officeDocument/2006/relationships/image" Target="../media/image51.emf"/><Relationship Id="rId4" Type="http://schemas.openxmlformats.org/officeDocument/2006/relationships/oleObject" Target="../embeddings/Microsoft_Word_97_-_2003___49.doc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9.png"/><Relationship Id="rId5" Type="http://schemas.openxmlformats.org/officeDocument/2006/relationships/image" Target="../media/image52.emf"/><Relationship Id="rId4" Type="http://schemas.openxmlformats.org/officeDocument/2006/relationships/oleObject" Target="../embeddings/Microsoft_Word_97_-_2003___50.doc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53.emf"/><Relationship Id="rId5" Type="http://schemas.openxmlformats.org/officeDocument/2006/relationships/oleObject" Target="../embeddings/Microsoft_Word_97_-_2003___51.doc"/><Relationship Id="rId4" Type="http://schemas.openxmlformats.org/officeDocument/2006/relationships/oleObject" Target="../embeddings/oleObject5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__4.doc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Word_97_-_2003___5.doc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__6.doc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.doc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__7.doc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oleObject" Target="../embeddings/Microsoft_Word_97_-_2003___9.doc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9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903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903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547966" y="1052534"/>
          <a:ext cx="7620000" cy="537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5" imgW="8662988" imgH="6793205" progId="Word.Document.8">
                  <p:embed/>
                </p:oleObj>
              </mc:Choice>
              <mc:Fallback>
                <p:oleObj name="Document" r:id="rId5" imgW="8662988" imgH="67932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66" y="1052534"/>
                        <a:ext cx="7620000" cy="537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644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903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903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2640040" y="2000241"/>
          <a:ext cx="7242175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cument" r:id="rId5" imgW="7989918" imgH="3568766" progId="Word.Document.8">
                  <p:embed/>
                </p:oleObj>
              </mc:Choice>
              <mc:Fallback>
                <p:oleObj name="Document" r:id="rId5" imgW="7989918" imgH="35687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40" y="2000241"/>
                        <a:ext cx="7242175" cy="324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544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424114" y="1000109"/>
            <a:ext cx="7920037" cy="5399087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</a:t>
            </a:r>
            <a:r>
              <a:rPr lang="zh-CN" altLang="en-US" dirty="0" smtClean="0"/>
              <a:t>考向</a:t>
            </a:r>
            <a:r>
              <a:rPr lang="en-US" dirty="0" smtClean="0"/>
              <a:t>3</a:t>
            </a:r>
            <a:r>
              <a:rPr lang="zh-CN" altLang="en-US" dirty="0" smtClean="0"/>
              <a:t>　与逻辑相关的不等式问题</a:t>
            </a:r>
            <a:r>
              <a:rPr lang="zh-CN" altLang="zh-CN" dirty="0">
                <a:latin typeface="宋体" charset="-122"/>
              </a:rPr>
              <a:t>　</a:t>
            </a:r>
            <a:endParaRPr lang="en-US" altLang="zh-CN" dirty="0" smtClean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2452663" y="1666898"/>
          <a:ext cx="7681913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4" imgW="8118793" imgH="5337129" progId="Word.Document.8">
                  <p:embed/>
                </p:oleObj>
              </mc:Choice>
              <mc:Fallback>
                <p:oleObj name="Document" r:id="rId4" imgW="8118793" imgH="53371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1666898"/>
                        <a:ext cx="7681913" cy="504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210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210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29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738414" y="1357299"/>
          <a:ext cx="70104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cument" r:id="rId4" imgW="7607611" imgH="2617983" progId="Word.Document.8">
                  <p:embed/>
                </p:oleObj>
              </mc:Choice>
              <mc:Fallback>
                <p:oleObj name="Document" r:id="rId4" imgW="7607611" imgH="2617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357299"/>
                        <a:ext cx="7010400" cy="240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313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313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205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706716" y="1052538"/>
          <a:ext cx="746125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cument" r:id="rId4" imgW="8623135" imgH="6653321" progId="Word.Document.8">
                  <p:embed/>
                </p:oleObj>
              </mc:Choice>
              <mc:Fallback>
                <p:oleObj name="Document" r:id="rId4" imgW="8623135" imgH="66533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716" y="1052538"/>
                        <a:ext cx="7461250" cy="587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123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635278" y="766786"/>
          <a:ext cx="746125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Document" r:id="rId4" imgW="8479500" imgH="7330497" progId="Word.Document.8">
                  <p:embed/>
                </p:oleObj>
              </mc:Choice>
              <mc:Fallback>
                <p:oleObj name="Document" r:id="rId4" imgW="8479500" imgH="73304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78" y="766786"/>
                        <a:ext cx="7461250" cy="587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69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452663" y="928671"/>
          <a:ext cx="7583487" cy="544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Document" r:id="rId4" imgW="8635735" imgH="6614080" progId="Word.Document.8">
                  <p:embed/>
                </p:oleObj>
              </mc:Choice>
              <mc:Fallback>
                <p:oleObj name="Document" r:id="rId4" imgW="8635735" imgH="6614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928671"/>
                        <a:ext cx="7583487" cy="544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7002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002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6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424114" y="1000109"/>
            <a:ext cx="7920037" cy="5399087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</a:t>
            </a:r>
            <a:r>
              <a:rPr lang="zh-CN" altLang="en-US" dirty="0" smtClean="0"/>
              <a:t>探究点二　利用导数研究方程</a:t>
            </a:r>
            <a:endParaRPr lang="en-US" altLang="zh-CN" dirty="0" smtClean="0"/>
          </a:p>
          <a:p>
            <a:r>
              <a:rPr lang="zh-CN" altLang="en-US" dirty="0" smtClean="0"/>
              <a:t> 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►</a:t>
            </a:r>
            <a:r>
              <a:rPr lang="zh-CN" altLang="en-US" dirty="0" smtClean="0"/>
              <a:t>   考向</a:t>
            </a:r>
            <a:r>
              <a:rPr lang="en-US" dirty="0" smtClean="0"/>
              <a:t>1</a:t>
            </a:r>
            <a:r>
              <a:rPr lang="zh-CN" altLang="en-US" dirty="0" smtClean="0"/>
              <a:t>　　确定方程根的个数</a:t>
            </a:r>
            <a:endParaRPr lang="zh-CN" altLang="en-US" dirty="0"/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2452663" y="2452716"/>
          <a:ext cx="7681913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Document" r:id="rId4" imgW="8118793" imgH="5337129" progId="Word.Document.8">
                  <p:embed/>
                </p:oleObj>
              </mc:Choice>
              <mc:Fallback>
                <p:oleObj name="Document" r:id="rId4" imgW="8118793" imgH="53371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2452716"/>
                        <a:ext cx="7681913" cy="504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210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210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404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800376" y="1384304"/>
          <a:ext cx="70104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Document" r:id="rId4" imgW="7607611" imgH="2617983" progId="Word.Document.8">
                  <p:embed/>
                </p:oleObj>
              </mc:Choice>
              <mc:Fallback>
                <p:oleObj name="Document" r:id="rId4" imgW="7607611" imgH="2617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76" y="1384304"/>
                        <a:ext cx="7010400" cy="240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313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313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73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635278" y="785795"/>
          <a:ext cx="746125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ocument" r:id="rId4" imgW="8479500" imgH="6934128" progId="Word.Document.8">
                  <p:embed/>
                </p:oleObj>
              </mc:Choice>
              <mc:Fallback>
                <p:oleObj name="Document" r:id="rId4" imgW="8479500" imgH="69341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78" y="785795"/>
                        <a:ext cx="7461250" cy="587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29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770413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课时  导数的应用</a:t>
            </a:r>
            <a:endParaRPr lang="en-US" altLang="zh-CN" sz="42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03" name="动作按钮: 自定义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</p:spTree>
    <p:extLst>
      <p:ext uri="{BB962C8B-B14F-4D97-AF65-F5344CB8AC3E}">
        <p14:creationId xmlns:p14="http://schemas.microsoft.com/office/powerpoint/2010/main" val="1587139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595538" y="1052538"/>
          <a:ext cx="746125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ocument" r:id="rId4" imgW="8479500" imgH="6934488" progId="Word.Document.8">
                  <p:embed/>
                </p:oleObj>
              </mc:Choice>
              <mc:Fallback>
                <p:oleObj name="Document" r:id="rId4" imgW="8479500" imgH="69344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052538"/>
                        <a:ext cx="7461250" cy="587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10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563840" y="714357"/>
          <a:ext cx="746125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Document" r:id="rId4" imgW="8479500" imgH="7330497" progId="Word.Document.8">
                  <p:embed/>
                </p:oleObj>
              </mc:Choice>
              <mc:Fallback>
                <p:oleObj name="Document" r:id="rId4" imgW="8479500" imgH="73304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40" y="714357"/>
                        <a:ext cx="7461250" cy="587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82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860702" y="1285860"/>
          <a:ext cx="6950075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r:id="rId4" imgW="7793724" imgH="5381050" progId="Word.Document.8">
                  <p:embed/>
                </p:oleObj>
              </mc:Choice>
              <mc:Fallback>
                <p:oleObj name="Document" r:id="rId4" imgW="7793724" imgH="5381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702" y="1285860"/>
                        <a:ext cx="6950075" cy="485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7002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002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23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424114" y="1000109"/>
            <a:ext cx="7920037" cy="5399087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</a:t>
            </a:r>
            <a:r>
              <a:rPr lang="zh-CN" altLang="en-US" dirty="0" smtClean="0"/>
              <a:t>考向</a:t>
            </a:r>
            <a:r>
              <a:rPr lang="en-US" dirty="0" smtClean="0"/>
              <a:t>2</a:t>
            </a:r>
            <a:r>
              <a:rPr lang="zh-CN" altLang="en-US" dirty="0" smtClean="0"/>
              <a:t>　根据方程的根确定参数的取值范围</a:t>
            </a:r>
            <a:endParaRPr lang="zh-CN" altLang="en-US" dirty="0"/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2451101" y="1857364"/>
          <a:ext cx="7680325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4" imgW="8233269" imgH="3092115" progId="Word.Document.8">
                  <p:embed/>
                </p:oleObj>
              </mc:Choice>
              <mc:Fallback>
                <p:oleObj name="Document" r:id="rId4" imgW="8233269" imgH="30921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1" y="1857364"/>
                        <a:ext cx="7680325" cy="288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210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210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871814" y="3813196"/>
          <a:ext cx="70104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8" imgW="7607611" imgH="2617983" progId="Word.Document.8">
                  <p:embed/>
                </p:oleObj>
              </mc:Choice>
              <mc:Fallback>
                <p:oleObj name="Document" r:id="rId8" imgW="7607611" imgH="2617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814" y="3813196"/>
                        <a:ext cx="7010400" cy="240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92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595538" y="1185884"/>
          <a:ext cx="746125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Document" r:id="rId4" imgW="8598218" imgH="6123727" progId="Word.Document.8">
                  <p:embed/>
                </p:oleObj>
              </mc:Choice>
              <mc:Fallback>
                <p:oleObj name="Document" r:id="rId4" imgW="8598218" imgH="61237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185884"/>
                        <a:ext cx="7461250" cy="531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51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860702" y="1714488"/>
          <a:ext cx="6950075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Document" r:id="rId4" imgW="7650090" imgH="5340369" progId="Word.Document.8">
                  <p:embed/>
                </p:oleObj>
              </mc:Choice>
              <mc:Fallback>
                <p:oleObj name="Document" r:id="rId4" imgW="7650090" imgH="53403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702" y="1714488"/>
                        <a:ext cx="6950075" cy="485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7002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002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690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424114" y="1000109"/>
            <a:ext cx="7920037" cy="5399087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</a:t>
            </a:r>
            <a:r>
              <a:rPr lang="zh-CN" altLang="en-US" dirty="0" smtClean="0"/>
              <a:t>考向</a:t>
            </a:r>
            <a:r>
              <a:rPr lang="en-US" dirty="0" smtClean="0"/>
              <a:t>3</a:t>
            </a:r>
            <a:r>
              <a:rPr lang="zh-CN" altLang="en-US" dirty="0" smtClean="0"/>
              <a:t>　　方程的根在曲线切线问题中的应用</a:t>
            </a:r>
            <a:endParaRPr lang="zh-CN" altLang="en-US" dirty="0"/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2487642" y="1857364"/>
          <a:ext cx="7680325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Document" r:id="rId4" imgW="8233269" imgH="3092475" progId="Word.Document.8">
                  <p:embed/>
                </p:oleObj>
              </mc:Choice>
              <mc:Fallback>
                <p:oleObj name="Document" r:id="rId4" imgW="8233269" imgH="30924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42" y="1857364"/>
                        <a:ext cx="7680325" cy="288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210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210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809852" y="4313262"/>
          <a:ext cx="70104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cument" r:id="rId8" imgW="7607611" imgH="2617983" progId="Word.Document.8">
                  <p:embed/>
                </p:oleObj>
              </mc:Choice>
              <mc:Fallback>
                <p:oleObj name="Document" r:id="rId8" imgW="7607611" imgH="2617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4313262"/>
                        <a:ext cx="7010400" cy="240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142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595538" y="1000108"/>
          <a:ext cx="746125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Document" r:id="rId4" imgW="8588862" imgH="6547333" progId="Word.Document.8">
                  <p:embed/>
                </p:oleObj>
              </mc:Choice>
              <mc:Fallback>
                <p:oleObj name="Document" r:id="rId4" imgW="8588862" imgH="65473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000108"/>
                        <a:ext cx="7461250" cy="531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92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595538" y="1071546"/>
          <a:ext cx="746125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Document" r:id="rId4" imgW="8579146" imgH="6556346" progId="Word.Document.8">
                  <p:embed/>
                </p:oleObj>
              </mc:Choice>
              <mc:Fallback>
                <p:oleObj name="Document" r:id="rId4" imgW="8579146" imgH="65563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071546"/>
                        <a:ext cx="7461250" cy="531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559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860702" y="1714488"/>
          <a:ext cx="6950075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Document" r:id="rId4" imgW="7650090" imgH="5340369" progId="Word.Document.8">
                  <p:embed/>
                </p:oleObj>
              </mc:Choice>
              <mc:Fallback>
                <p:oleObj name="Document" r:id="rId4" imgW="7650090" imgH="53403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702" y="1714488"/>
                        <a:ext cx="6950075" cy="485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7002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002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9231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16164" y="936625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探究点一　</a:t>
            </a:r>
            <a:r>
              <a:rPr lang="zh-CN" altLang="en-US" dirty="0" smtClean="0"/>
              <a:t>利用导数解决不等式问题</a:t>
            </a:r>
            <a:endParaRPr lang="en-US" altLang="zh-CN" dirty="0" smtClean="0"/>
          </a:p>
          <a:p>
            <a:r>
              <a:rPr lang="zh-CN" altLang="en-US" dirty="0" smtClean="0"/>
              <a:t> 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►</a:t>
            </a:r>
            <a:r>
              <a:rPr lang="zh-CN" altLang="en-US" dirty="0" smtClean="0"/>
              <a:t>   考向</a:t>
            </a:r>
            <a:r>
              <a:rPr lang="en-US" dirty="0" smtClean="0"/>
              <a:t>1</a:t>
            </a:r>
            <a:r>
              <a:rPr lang="zh-CN" altLang="en-US" dirty="0" smtClean="0"/>
              <a:t>　　　证明不等式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2662264" y="2071708"/>
          <a:ext cx="7291388" cy="407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8292307" imgH="4610272" progId="Word.Document.8">
                  <p:embed/>
                </p:oleObj>
              </mc:Choice>
              <mc:Fallback>
                <p:oleObj name="Document" r:id="rId4" imgW="8292307" imgH="46102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64" y="2071708"/>
                        <a:ext cx="7291388" cy="407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777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17775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777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43201" y="4289448"/>
          <a:ext cx="7229475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8" imgW="8220309" imgH="2746866" progId="Word.Document.8">
                  <p:embed/>
                </p:oleObj>
              </mc:Choice>
              <mc:Fallback>
                <p:oleObj name="Document" r:id="rId8" imgW="8220309" imgH="27468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4289448"/>
                        <a:ext cx="7229475" cy="242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41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474914" y="1646238"/>
          <a:ext cx="7546975" cy="462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Document" r:id="rId4" imgW="9126453" imgH="5568893" progId="Word.Document.8">
                  <p:embed/>
                </p:oleObj>
              </mc:Choice>
              <mc:Fallback>
                <p:oleObj name="Document" r:id="rId4" imgW="9126453" imgH="55688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4" y="1646238"/>
                        <a:ext cx="7546975" cy="462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76517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教师备用例题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215396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2535238" y="1041426"/>
          <a:ext cx="7486650" cy="588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4" imgW="9351708" imgH="7441774" progId="Word.Document.8">
                  <p:embed/>
                </p:oleObj>
              </mc:Choice>
              <mc:Fallback>
                <p:oleObj name="Document" r:id="rId4" imgW="9351708" imgH="74417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1041426"/>
                        <a:ext cx="7486650" cy="588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437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2681316" y="1142985"/>
          <a:ext cx="7486650" cy="588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Document" r:id="rId4" imgW="9342353" imgH="7452950" progId="Word.Document.8">
                  <p:embed/>
                </p:oleObj>
              </mc:Choice>
              <mc:Fallback>
                <p:oleObj name="Document" r:id="rId4" imgW="9342353" imgH="7452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316" y="1142985"/>
                        <a:ext cx="7486650" cy="588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58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2489228" y="1019196"/>
          <a:ext cx="7607300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Document" r:id="rId4" imgW="9053407" imgH="6252431" progId="Word.Document.8">
                  <p:embed/>
                </p:oleObj>
              </mc:Choice>
              <mc:Fallback>
                <p:oleObj name="Document" r:id="rId4" imgW="9053407" imgH="62524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28" y="1019196"/>
                        <a:ext cx="7607300" cy="526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06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451101" y="1211288"/>
          <a:ext cx="7680325" cy="571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ocument" r:id="rId4" imgW="9434110" imgH="6881892" progId="Word.Document.8">
                  <p:embed/>
                </p:oleObj>
              </mc:Choice>
              <mc:Fallback>
                <p:oleObj name="Document" r:id="rId4" imgW="9434110" imgH="68818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1" y="1211288"/>
                        <a:ext cx="7680325" cy="571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28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487642" y="1142985"/>
          <a:ext cx="7680325" cy="571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Document" r:id="rId4" imgW="9433750" imgH="6891626" progId="Word.Document.8">
                  <p:embed/>
                </p:oleObj>
              </mc:Choice>
              <mc:Fallback>
                <p:oleObj name="Document" r:id="rId4" imgW="9433750" imgH="68916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42" y="1142985"/>
                        <a:ext cx="7680325" cy="571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479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487642" y="928671"/>
          <a:ext cx="7680325" cy="571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Document" r:id="rId4" imgW="9433750" imgH="6943901" progId="Word.Document.8">
                  <p:embed/>
                </p:oleObj>
              </mc:Choice>
              <mc:Fallback>
                <p:oleObj name="Document" r:id="rId4" imgW="9433750" imgH="69439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42" y="928671"/>
                        <a:ext cx="7680325" cy="571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008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2489228" y="1090634"/>
          <a:ext cx="7607300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Document" r:id="rId4" imgW="9053407" imgH="6271539" progId="Word.Document.8">
                  <p:embed/>
                </p:oleObj>
              </mc:Choice>
              <mc:Fallback>
                <p:oleObj name="Document" r:id="rId4" imgW="9053407" imgH="62715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28" y="1090634"/>
                        <a:ext cx="7607300" cy="526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462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451101" y="1068412"/>
          <a:ext cx="7680325" cy="571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Document" r:id="rId4" imgW="9433750" imgH="6891626" progId="Word.Document.8">
                  <p:embed/>
                </p:oleObj>
              </mc:Choice>
              <mc:Fallback>
                <p:oleObj name="Document" r:id="rId4" imgW="9433750" imgH="68916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1" y="1068412"/>
                        <a:ext cx="7680325" cy="571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89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487613" y="1136682"/>
          <a:ext cx="7607300" cy="686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Document" r:id="rId4" imgW="9433750" imgH="8543511" progId="Word.Document.8">
                  <p:embed/>
                </p:oleObj>
              </mc:Choice>
              <mc:Fallback>
                <p:oleObj name="Document" r:id="rId4" imgW="9433750" imgH="85435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1136682"/>
                        <a:ext cx="7607300" cy="686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27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879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1879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879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2487642" y="785794"/>
          <a:ext cx="7680325" cy="591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5" imgW="8354225" imgH="7528502" progId="Word.Document.8">
                  <p:embed/>
                </p:oleObj>
              </mc:Choice>
              <mc:Fallback>
                <p:oleObj name="Document" r:id="rId5" imgW="8354225" imgH="75285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42" y="785794"/>
                        <a:ext cx="7680325" cy="591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704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524101" y="1142985"/>
          <a:ext cx="7680325" cy="571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Document" r:id="rId4" imgW="9433750" imgH="6953635" progId="Word.Document.8">
                  <p:embed/>
                </p:oleObj>
              </mc:Choice>
              <mc:Fallback>
                <p:oleObj name="Document" r:id="rId4" imgW="9433750" imgH="69536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1" y="1142985"/>
                        <a:ext cx="7680325" cy="571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917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2489228" y="1090634"/>
          <a:ext cx="7607300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Document" r:id="rId4" imgW="9053407" imgH="6281273" progId="Word.Document.8">
                  <p:embed/>
                </p:oleObj>
              </mc:Choice>
              <mc:Fallback>
                <p:oleObj name="Document" r:id="rId4" imgW="9053407" imgH="62812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28" y="1090634"/>
                        <a:ext cx="7607300" cy="526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293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451101" y="1854230"/>
          <a:ext cx="7680325" cy="571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Document" r:id="rId4" imgW="9433750" imgH="6901360" progId="Word.Document.8">
                  <p:embed/>
                </p:oleObj>
              </mc:Choice>
              <mc:Fallback>
                <p:oleObj name="Document" r:id="rId4" imgW="9433750" imgH="6901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1" y="1854230"/>
                        <a:ext cx="7680325" cy="571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1943120" y="1142984"/>
          <a:ext cx="7010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Document" r:id="rId7" imgW="7503575" imgH="604815" progId="Word.Document.8">
                  <p:embed/>
                </p:oleObj>
              </mc:Choice>
              <mc:Fallback>
                <p:oleObj name="Document" r:id="rId7" imgW="7503575" imgH="6048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20" y="1142984"/>
                        <a:ext cx="70104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15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40014" y="936625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/>
              <a:t>解题模版　</a:t>
            </a:r>
            <a:r>
              <a:rPr lang="en-US" altLang="en-US" sz="2400" b="1" dirty="0"/>
              <a:t> 2.</a:t>
            </a:r>
            <a:r>
              <a:rPr lang="zh-CN" altLang="en-US" sz="2400" b="1" dirty="0"/>
              <a:t>函数导数解答题的一般解题步骤</a:t>
            </a:r>
            <a:endParaRPr lang="zh-CN" altLang="en-US" sz="2400" b="1" dirty="0"/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2587652" y="1719284"/>
          <a:ext cx="7437438" cy="485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Document" r:id="rId4" imgW="8716243" imgH="5673803" progId="Word.Document.8">
                  <p:embed/>
                </p:oleObj>
              </mc:Choice>
              <mc:Fallback>
                <p:oleObj name="Document" r:id="rId4" imgW="8716243" imgH="56738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52" y="1719284"/>
                        <a:ext cx="7437438" cy="485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048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8"/>
            <a:ext cx="615951" cy="2088166"/>
            <a:chOff x="-3" y="2279"/>
            <a:chExt cx="388" cy="1070"/>
          </a:xfrm>
        </p:grpSpPr>
        <p:pic>
          <p:nvPicPr>
            <p:cNvPr id="204817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4818" name="内容占位符 2"/>
            <p:cNvSpPr>
              <a:spLocks/>
            </p:cNvSpPr>
            <p:nvPr/>
          </p:nvSpPr>
          <p:spPr bwMode="auto">
            <a:xfrm>
              <a:off x="43" y="2442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809852" y="4256106"/>
          <a:ext cx="6729412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Document" r:id="rId8" imgW="7773925" imgH="2087691" progId="Word.Document.8">
                  <p:embed/>
                </p:oleObj>
              </mc:Choice>
              <mc:Fallback>
                <p:oleObj name="Document" r:id="rId8" imgW="7773925" imgH="20876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4256106"/>
                        <a:ext cx="6729412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796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2595539" y="928671"/>
          <a:ext cx="7375525" cy="634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Document" r:id="rId4" imgW="8262788" imgH="7075611" progId="Word.Document.8">
                  <p:embed/>
                </p:oleObj>
              </mc:Choice>
              <mc:Fallback>
                <p:oleObj name="Document" r:id="rId4" imgW="8262788" imgH="70756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9" y="928671"/>
                        <a:ext cx="7375525" cy="634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205837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5838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84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2595538" y="1043016"/>
          <a:ext cx="7291388" cy="624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Document" r:id="rId4" imgW="8262788" imgH="7075611" progId="Word.Document.8">
                  <p:embed/>
                </p:oleObj>
              </mc:Choice>
              <mc:Fallback>
                <p:oleObj name="Document" r:id="rId4" imgW="8262788" imgH="70756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043016"/>
                        <a:ext cx="7291388" cy="6243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205837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5838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49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2662264" y="1043016"/>
          <a:ext cx="7291388" cy="624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Document" r:id="rId4" imgW="8262788" imgH="7075611" progId="Word.Document.8">
                  <p:embed/>
                </p:oleObj>
              </mc:Choice>
              <mc:Fallback>
                <p:oleObj name="Document" r:id="rId4" imgW="8262788" imgH="70756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64" y="1043016"/>
                        <a:ext cx="7291388" cy="6243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205837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5838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374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0583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20583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5838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2666976" y="1500174"/>
          <a:ext cx="7034212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Document" r:id="rId5" imgW="8121313" imgH="4692714" progId="Word.Document.8">
                  <p:embed/>
                </p:oleObj>
              </mc:Choice>
              <mc:Fallback>
                <p:oleObj name="Document" r:id="rId5" imgW="8121313" imgH="46927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500174"/>
                        <a:ext cx="7034212" cy="408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2712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879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1879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879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2646390" y="903310"/>
          <a:ext cx="7450138" cy="566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5" imgW="8101514" imgH="6934128" progId="Word.Document.8">
                  <p:embed/>
                </p:oleObj>
              </mc:Choice>
              <mc:Fallback>
                <p:oleObj name="Document" r:id="rId5" imgW="8101514" imgH="69341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90" y="903310"/>
                        <a:ext cx="7450138" cy="566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132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879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1879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879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2646390" y="928671"/>
          <a:ext cx="7450138" cy="566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5" imgW="8101514" imgH="7330497" progId="Word.Document.8">
                  <p:embed/>
                </p:oleObj>
              </mc:Choice>
              <mc:Fallback>
                <p:oleObj name="Document" r:id="rId5" imgW="8101514" imgH="73304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90" y="928671"/>
                        <a:ext cx="7450138" cy="566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926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2738414" y="1539896"/>
          <a:ext cx="7059612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4" imgW="7781125" imgH="5381770" progId="Word.Document.8">
                  <p:embed/>
                </p:oleObj>
              </mc:Choice>
              <mc:Fallback>
                <p:oleObj name="Document" r:id="rId4" imgW="7781125" imgH="53817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539896"/>
                        <a:ext cx="7059612" cy="488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99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68998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6899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64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68575" y="571480"/>
            <a:ext cx="7920038" cy="5399088"/>
          </a:xfrm>
        </p:spPr>
        <p:txBody>
          <a:bodyPr/>
          <a:lstStyle/>
          <a:p>
            <a:r>
              <a:rPr lang="zh-CN" altLang="zh-CN" dirty="0">
                <a:latin typeface="宋体" charset="-122"/>
              </a:rPr>
              <a:t>　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/>
              <a:t> 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/>
              <a:t>考向</a:t>
            </a:r>
            <a:r>
              <a:rPr lang="en-US" dirty="0" smtClean="0"/>
              <a:t>2</a:t>
            </a:r>
            <a:r>
              <a:rPr lang="zh-CN" altLang="en-US" dirty="0" smtClean="0"/>
              <a:t>　确定使不等式恒成立的参数的范围</a:t>
            </a:r>
          </a:p>
          <a:p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2595538" y="2000241"/>
          <a:ext cx="7412038" cy="597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4" imgW="8553658" imgH="6862846" progId="Word.Document.8">
                  <p:embed/>
                </p:oleObj>
              </mc:Choice>
              <mc:Fallback>
                <p:oleObj name="Document" r:id="rId4" imgW="8553658" imgH="68628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2000241"/>
                        <a:ext cx="7412038" cy="597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801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801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801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684490" y="4572009"/>
          <a:ext cx="7412038" cy="338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8" imgW="8821314" imgH="4023721" progId="Word.Document.8">
                  <p:embed/>
                </p:oleObj>
              </mc:Choice>
              <mc:Fallback>
                <p:oleObj name="Document" r:id="rId8" imgW="8821314" imgH="40237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90" y="4572009"/>
                        <a:ext cx="7412038" cy="338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9767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903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903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547966" y="1052534"/>
          <a:ext cx="7620000" cy="537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5" imgW="8662988" imgH="6783471" progId="Word.Document.8">
                  <p:embed/>
                </p:oleObj>
              </mc:Choice>
              <mc:Fallback>
                <p:oleObj name="Document" r:id="rId5" imgW="8662988" imgH="67834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66" y="1052534"/>
                        <a:ext cx="7620000" cy="537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55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Office PowerPoint</Application>
  <PresentationFormat>宽屏</PresentationFormat>
  <Paragraphs>136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2016-08-23T02:48:16Z</dcterms:created>
  <dcterms:modified xsi:type="dcterms:W3CDTF">2016-08-23T02:48:44Z</dcterms:modified>
</cp:coreProperties>
</file>