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0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3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4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9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E92C-73BF-4B27-B8FB-9B57C2907CBF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F4C2-E0AF-435E-A781-8557F9F6A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3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11" Type="http://schemas.openxmlformats.org/officeDocument/2006/relationships/oleObject" Target="../embeddings/Microsoft_Word_97_-_2003___14.doc"/><Relationship Id="rId5" Type="http://schemas.openxmlformats.org/officeDocument/2006/relationships/oleObject" Target="../embeddings/Microsoft_Word_97_-_2003___12.doc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6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Word_97_-_2003___15.doc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__17.doc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8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24.emf"/><Relationship Id="rId10" Type="http://schemas.openxmlformats.org/officeDocument/2006/relationships/image" Target="../media/image28.png"/><Relationship Id="rId4" Type="http://schemas.openxmlformats.org/officeDocument/2006/relationships/oleObject" Target="../embeddings/Microsoft_Word_97_-_2003___19.doc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Microsoft_Word_97_-_2003___21.doc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Microsoft_Word_97_-_2003___22.doc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Microsoft_Word_97_-_2003___20.doc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Microsoft_Word_97_-_2003___24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4.emf"/><Relationship Id="rId5" Type="http://schemas.openxmlformats.org/officeDocument/2006/relationships/image" Target="../media/image32.emf"/><Relationship Id="rId10" Type="http://schemas.openxmlformats.org/officeDocument/2006/relationships/oleObject" Target="../embeddings/Microsoft_Word_97_-_2003___25.doc"/><Relationship Id="rId4" Type="http://schemas.openxmlformats.org/officeDocument/2006/relationships/oleObject" Target="../embeddings/Microsoft_Word_97_-_2003___23.doc"/><Relationship Id="rId9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Microsoft_Word_97_-_2003___27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7.emf"/><Relationship Id="rId5" Type="http://schemas.openxmlformats.org/officeDocument/2006/relationships/image" Target="../media/image35.emf"/><Relationship Id="rId10" Type="http://schemas.openxmlformats.org/officeDocument/2006/relationships/oleObject" Target="../embeddings/Microsoft_Word_97_-_2003___28.doc"/><Relationship Id="rId4" Type="http://schemas.openxmlformats.org/officeDocument/2006/relationships/oleObject" Target="../embeddings/Microsoft_Word_97_-_2003___26.doc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0.doc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31.doc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Microsoft_Word_97_-_2003___29.doc"/><Relationship Id="rId9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3.doc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34.doc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Microsoft_Word_97_-_2003___32.doc"/><Relationship Id="rId9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6.doc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37.doc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Microsoft_Word_97_-_2003___35.doc"/><Relationship Id="rId9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Microsoft_Word_97_-_2003___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__38.doc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0.doc"/><Relationship Id="rId4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2.doc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Word_97_-_2003___43.doc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Microsoft_Word_97_-_2003___41.doc"/><Relationship Id="rId9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5.doc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png"/><Relationship Id="rId5" Type="http://schemas.openxmlformats.org/officeDocument/2006/relationships/image" Target="../media/image53.emf"/><Relationship Id="rId4" Type="http://schemas.openxmlformats.org/officeDocument/2006/relationships/oleObject" Target="../embeddings/Microsoft_Word_97_-_2003___44.doc"/><Relationship Id="rId9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46.doc"/><Relationship Id="rId4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47.doc"/><Relationship Id="rId4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png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48.doc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0.doc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image" Target="../media/image58.emf"/><Relationship Id="rId4" Type="http://schemas.openxmlformats.org/officeDocument/2006/relationships/oleObject" Target="../embeddings/Microsoft_Word_97_-_2003___49.doc"/><Relationship Id="rId9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png"/><Relationship Id="rId5" Type="http://schemas.openxmlformats.org/officeDocument/2006/relationships/image" Target="../media/image60.emf"/><Relationship Id="rId4" Type="http://schemas.openxmlformats.org/officeDocument/2006/relationships/oleObject" Target="../embeddings/Microsoft_Word_97_-_2003___51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3.doc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png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52.doc"/><Relationship Id="rId9" Type="http://schemas.openxmlformats.org/officeDocument/2006/relationships/image" Target="../media/image6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png"/><Relationship Id="rId5" Type="http://schemas.openxmlformats.org/officeDocument/2006/relationships/image" Target="../media/image63.emf"/><Relationship Id="rId4" Type="http://schemas.openxmlformats.org/officeDocument/2006/relationships/oleObject" Target="../embeddings/Microsoft_Word_97_-_2003___54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png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__55.doc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7.doc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__56.doc"/><Relationship Id="rId9" Type="http://schemas.openxmlformats.org/officeDocument/2006/relationships/image" Target="../media/image6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png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__58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png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__59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png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__60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1.doc"/><Relationship Id="rId4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62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png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__63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png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64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png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__65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7.doc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png"/><Relationship Id="rId5" Type="http://schemas.openxmlformats.org/officeDocument/2006/relationships/image" Target="../media/image75.emf"/><Relationship Id="rId4" Type="http://schemas.openxmlformats.org/officeDocument/2006/relationships/oleObject" Target="../embeddings/Microsoft_Word_97_-_2003___66.doc"/><Relationship Id="rId9" Type="http://schemas.openxmlformats.org/officeDocument/2006/relationships/image" Target="../media/image7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.png"/><Relationship Id="rId5" Type="http://schemas.openxmlformats.org/officeDocument/2006/relationships/image" Target="../media/image77.emf"/><Relationship Id="rId4" Type="http://schemas.openxmlformats.org/officeDocument/2006/relationships/oleObject" Target="../embeddings/Microsoft_Word_97_-_2003___68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.png"/><Relationship Id="rId5" Type="http://schemas.openxmlformats.org/officeDocument/2006/relationships/image" Target="../media/image78.emf"/><Relationship Id="rId4" Type="http://schemas.openxmlformats.org/officeDocument/2006/relationships/oleObject" Target="../embeddings/Microsoft_Word_97_-_2003___69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70.doc"/><Relationship Id="rId4" Type="http://schemas.openxmlformats.org/officeDocument/2006/relationships/oleObject" Target="../embeddings/oleObject7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2.doc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png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71.doc"/><Relationship Id="rId9" Type="http://schemas.openxmlformats.org/officeDocument/2006/relationships/image" Target="../media/image8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.png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__73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83.emf"/><Relationship Id="rId4" Type="http://schemas.openxmlformats.org/officeDocument/2006/relationships/oleObject" Target="../embeddings/Microsoft_Word_97_-_2003___74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84.emf"/><Relationship Id="rId4" Type="http://schemas.openxmlformats.org/officeDocument/2006/relationships/oleObject" Target="../embeddings/Microsoft_Word_97_-_2003___75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76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__5.doc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__8.doc"/><Relationship Id="rId5" Type="http://schemas.openxmlformats.org/officeDocument/2006/relationships/oleObject" Target="../embeddings/Microsoft_Word_97_-_2003___6.doc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9.doc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Word_97_-_2003___11.doc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9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28916" y="1346206"/>
          <a:ext cx="74247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5" imgW="8555098" imgH="3464004" progId="Word.Document.8">
                  <p:embed/>
                </p:oleObj>
              </mc:Choice>
              <mc:Fallback>
                <p:oleObj name="Document" r:id="rId5" imgW="8555098" imgH="3464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916" y="1346206"/>
                        <a:ext cx="74247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86062" y="2786059"/>
          <a:ext cx="70104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8" imgW="7518694" imgH="1407994" progId="Word.Document.8">
                  <p:embed/>
                </p:oleObj>
              </mc:Choice>
              <mc:Fallback>
                <p:oleObj name="Document" r:id="rId8" imgW="7518694" imgH="1407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62" y="2786059"/>
                        <a:ext cx="701040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40028" y="3929066"/>
          <a:ext cx="7485062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11" imgW="8639598" imgH="5696155" progId="Word.Document.8">
                  <p:embed/>
                </p:oleObj>
              </mc:Choice>
              <mc:Fallback>
                <p:oleObj name="Document" r:id="rId11" imgW="8639598" imgH="5696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28" y="3929066"/>
                        <a:ext cx="7485062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46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52662" y="1139836"/>
          <a:ext cx="7424738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5" imgW="8699331" imgH="4370177" progId="Word.Document.8">
                  <p:embed/>
                </p:oleObj>
              </mc:Choice>
              <mc:Fallback>
                <p:oleObj name="Document" r:id="rId5" imgW="8699331" imgH="4370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139836"/>
                        <a:ext cx="7424738" cy="371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881290" y="4684732"/>
          <a:ext cx="70104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8" imgW="7518694" imgH="1407994" progId="Word.Document.8">
                  <p:embed/>
                </p:oleObj>
              </mc:Choice>
              <mc:Fallback>
                <p:oleObj name="Document" r:id="rId8" imgW="7518694" imgH="1407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4684732"/>
                        <a:ext cx="701040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26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714356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452662" y="1285860"/>
          <a:ext cx="7485062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5" imgW="8639598" imgH="5704086" progId="Word.Document.8">
                  <p:embed/>
                </p:oleObj>
              </mc:Choice>
              <mc:Fallback>
                <p:oleObj name="Document" r:id="rId5" imgW="8639598" imgH="57040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285860"/>
                        <a:ext cx="7485062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65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2547938" y="1387498"/>
          <a:ext cx="747395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8758343" imgH="6349050" progId="Word.Document.8">
                  <p:embed/>
                </p:oleObj>
              </mc:Choice>
              <mc:Fallback>
                <p:oleObj name="Document" r:id="rId4" imgW="8758343" imgH="6349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387498"/>
                        <a:ext cx="7473950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8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081589" y="812801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5810249" y="300037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常数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3167043" y="4000504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/>
              <a:t>被积</a:t>
            </a:r>
            <a:endParaRPr lang="zh-CN" altLang="en-US" sz="2000" dirty="0"/>
          </a:p>
        </p:txBody>
      </p:sp>
      <p:pic>
        <p:nvPicPr>
          <p:cNvPr id="5703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39074" y="3357562"/>
            <a:ext cx="1285884" cy="4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6310314" y="4000504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/>
              <a:t>下</a:t>
            </a:r>
            <a:endParaRPr lang="zh-CN" altLang="en-US" sz="2000" dirty="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9113149" y="4000504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/>
              <a:t>上</a:t>
            </a:r>
            <a:endParaRPr lang="zh-CN" altLang="en-US" sz="200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310182" y="5643578"/>
            <a:ext cx="308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6738942" y="5672096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8239140" y="5672096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974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26" grpId="0"/>
      <p:bldP spid="405530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2547938" y="1214422"/>
          <a:ext cx="747395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8758343" imgH="6357341" progId="Word.Document.8">
                  <p:embed/>
                </p:oleObj>
              </mc:Choice>
              <mc:Fallback>
                <p:oleObj name="Document" r:id="rId4" imgW="8758343" imgH="63573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214422"/>
                        <a:ext cx="7473950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8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pic>
        <p:nvPicPr>
          <p:cNvPr id="10670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34372" y="1552566"/>
            <a:ext cx="1104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81224" y="3043238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3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53178" y="3824294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4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24100" y="5572141"/>
            <a:ext cx="1257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63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6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6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995640" y="4572008"/>
          <a:ext cx="6815137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501055" imgH="2244654" progId="Word.Document.8">
                  <p:embed/>
                </p:oleObj>
              </mc:Choice>
              <mc:Fallback>
                <p:oleObj name="Document" r:id="rId4" imgW="7501055" imgH="22446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40" y="4572008"/>
                        <a:ext cx="6815137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524101" y="3643314"/>
          <a:ext cx="696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7" imgW="7560813" imgH="1001904" progId="Word.Document.8">
                  <p:embed/>
                </p:oleObj>
              </mc:Choice>
              <mc:Fallback>
                <p:oleObj name="Document" r:id="rId7" imgW="7560813" imgH="1001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3643314"/>
                        <a:ext cx="696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65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6543" name="Picture 1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654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924200" y="2143116"/>
          <a:ext cx="68151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11" imgW="7501055" imgH="1782763" progId="Word.Document.8">
                  <p:embed/>
                </p:oleObj>
              </mc:Choice>
              <mc:Fallback>
                <p:oleObj name="Document" r:id="rId11" imgW="7501055" imgH="17827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00" y="2143116"/>
                        <a:ext cx="68151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45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381224" y="2786058"/>
          <a:ext cx="68151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7503575" imgH="995424" progId="Word.Document.8">
                  <p:embed/>
                </p:oleObj>
              </mc:Choice>
              <mc:Fallback>
                <p:oleObj name="Document" r:id="rId4" imgW="7503575" imgH="995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2786058"/>
                        <a:ext cx="68151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794028" y="1379538"/>
          <a:ext cx="73025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7" imgW="8434502" imgH="2436899" progId="Word.Document.8">
                  <p:embed/>
                </p:oleObj>
              </mc:Choice>
              <mc:Fallback>
                <p:oleObj name="Document" r:id="rId7" imgW="8434502" imgH="2436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28" y="1379538"/>
                        <a:ext cx="73025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2938490" y="4429132"/>
          <a:ext cx="70151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10" imgW="7890921" imgH="2592423" progId="Word.Document.8">
                  <p:embed/>
                </p:oleObj>
              </mc:Choice>
              <mc:Fallback>
                <p:oleObj name="Document" r:id="rId10" imgW="7890921" imgH="2592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90" y="4429132"/>
                        <a:ext cx="701516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5900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590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99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2271734" y="2428868"/>
          <a:ext cx="6753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7503575" imgH="996864" progId="Word.Document.8">
                  <p:embed/>
                </p:oleObj>
              </mc:Choice>
              <mc:Fallback>
                <p:oleObj name="Document" r:id="rId4" imgW="7503575" imgH="996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34" y="2428868"/>
                        <a:ext cx="67532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2776564" y="1142985"/>
          <a:ext cx="69627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7" imgW="7881201" imgH="1649560" progId="Word.Document.8">
                  <p:embed/>
                </p:oleObj>
              </mc:Choice>
              <mc:Fallback>
                <p:oleObj name="Document" r:id="rId7" imgW="7881201" imgH="1649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64" y="1142985"/>
                        <a:ext cx="696277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2824188" y="3200424"/>
          <a:ext cx="69865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10" imgW="8325066" imgH="4329105" progId="Word.Document.8">
                  <p:embed/>
                </p:oleObj>
              </mc:Choice>
              <mc:Fallback>
                <p:oleObj name="Document" r:id="rId10" imgW="8325066" imgH="4329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88" y="3200424"/>
                        <a:ext cx="6986588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6924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38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</a:t>
            </a:r>
            <a:r>
              <a:rPr lang="zh-CN" altLang="en-US" sz="2400" b="1" dirty="0">
                <a:ea typeface="黑体" pitchFamily="49" charset="-122"/>
              </a:rPr>
              <a:t>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649566" y="1852614"/>
          <a:ext cx="737552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8647874" imgH="2960919" progId="Word.Document.8">
                  <p:embed/>
                </p:oleObj>
              </mc:Choice>
              <mc:Fallback>
                <p:oleObj name="Document" r:id="rId4" imgW="8647874" imgH="29609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66" y="1852614"/>
                        <a:ext cx="7375525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663826" y="4143381"/>
          <a:ext cx="7218363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8" imgW="8320026" imgH="5140564" progId="Word.Document.8">
                  <p:embed/>
                </p:oleObj>
              </mc:Choice>
              <mc:Fallback>
                <p:oleObj name="Document" r:id="rId8" imgW="8320026" imgH="51405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6" y="4143381"/>
                        <a:ext cx="7218363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95501" y="3357563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1" imgW="7608331" imgH="1211429" progId="Word.Document.8">
                  <p:embed/>
                </p:oleObj>
              </mc:Choice>
              <mc:Fallback>
                <p:oleObj name="Document" r:id="rId11" imgW="7608331" imgH="121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3357563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77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852766" y="1119190"/>
          <a:ext cx="73152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8995114" imgH="3088902" progId="Word.Document.8">
                  <p:embed/>
                </p:oleObj>
              </mc:Choice>
              <mc:Fallback>
                <p:oleObj name="Document" r:id="rId4" imgW="8995114" imgH="3088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66" y="1119190"/>
                        <a:ext cx="7315200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38349" y="2928934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8" imgW="7608331" imgH="1211429" progId="Word.Document.8">
                  <p:embed/>
                </p:oleObj>
              </mc:Choice>
              <mc:Fallback>
                <p:oleObj name="Document" r:id="rId8" imgW="7608331" imgH="121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2928934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3"/>
          <p:cNvGraphicFramePr>
            <a:graphicFrameLocks noChangeAspect="1"/>
          </p:cNvGraphicFramePr>
          <p:nvPr/>
        </p:nvGraphicFramePr>
        <p:xfrm>
          <a:off x="2824192" y="4244996"/>
          <a:ext cx="748665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1" imgW="8625565" imgH="2600763" progId="Word.Document.8">
                  <p:embed/>
                </p:oleObj>
              </mc:Choice>
              <mc:Fallback>
                <p:oleObj name="Document" r:id="rId11" imgW="8625565" imgH="26007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92" y="4244996"/>
                        <a:ext cx="7486650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1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定积分与微积分基本定理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155665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56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5566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8"/>
            <a:ext cx="615951" cy="2045232"/>
            <a:chOff x="-3" y="2279"/>
            <a:chExt cx="388" cy="1048"/>
          </a:xfrm>
        </p:grpSpPr>
        <p:pic>
          <p:nvPicPr>
            <p:cNvPr id="155671" name="Picture 4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242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56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38414" y="1071547"/>
          <a:ext cx="7158038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8484540" imgH="4594431" progId="Word.Document.8">
                  <p:embed/>
                </p:oleObj>
              </mc:Choice>
              <mc:Fallback>
                <p:oleObj name="Document" r:id="rId4" imgW="8484540" imgH="4594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071547"/>
                        <a:ext cx="7158038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744816" y="4572009"/>
          <a:ext cx="735171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8" imgW="8609012" imgH="2623115" progId="Word.Document.8">
                  <p:embed/>
                </p:oleObj>
              </mc:Choice>
              <mc:Fallback>
                <p:oleObj name="Document" r:id="rId8" imgW="8609012" imgH="2623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816" y="4572009"/>
                        <a:ext cx="7351713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111396" y="3143249"/>
          <a:ext cx="691356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1" imgW="7631730" imgH="2254375" progId="Word.Document.8">
                  <p:embed/>
                </p:oleObj>
              </mc:Choice>
              <mc:Fallback>
                <p:oleObj name="Document" r:id="rId11" imgW="7631730" imgH="22543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96" y="3143249"/>
                        <a:ext cx="6913562" cy="20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79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666976" y="1577986"/>
          <a:ext cx="72913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9114218" imgH="4072390" progId="Word.Document.8">
                  <p:embed/>
                </p:oleObj>
              </mc:Choice>
              <mc:Fallback>
                <p:oleObj name="Document" r:id="rId4" imgW="9114218" imgH="4072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577986"/>
                        <a:ext cx="7291388" cy="327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640014" y="836614"/>
            <a:ext cx="21605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694014" y="4587890"/>
          <a:ext cx="69738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7" imgW="7570172" imgH="917662" progId="Word.Document.8">
                  <p:embed/>
                </p:oleObj>
              </mc:Choice>
              <mc:Fallback>
                <p:oleObj name="Document" r:id="rId7" imgW="7570172" imgH="9176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014" y="4587890"/>
                        <a:ext cx="69738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2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840064" y="1428737"/>
          <a:ext cx="6827837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5" imgW="7645770" imgH="4160981" progId="Word.Document.8">
                  <p:embed/>
                </p:oleObj>
              </mc:Choice>
              <mc:Fallback>
                <p:oleObj name="Document" r:id="rId5" imgW="7645770" imgH="4160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4" y="1428737"/>
                        <a:ext cx="6827837" cy="371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89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9082" name="Object 10"/>
          <p:cNvGraphicFramePr>
            <a:graphicFrameLocks noChangeAspect="1"/>
          </p:cNvGraphicFramePr>
          <p:nvPr/>
        </p:nvGraphicFramePr>
        <p:xfrm>
          <a:off x="2836890" y="1285860"/>
          <a:ext cx="697388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8308146" imgH="2554262" progId="Word.Document.8">
                  <p:embed/>
                </p:oleObj>
              </mc:Choice>
              <mc:Fallback>
                <p:oleObj name="Document" r:id="rId4" imgW="8308146" imgH="2554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90" y="1285860"/>
                        <a:ext cx="697388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71020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02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38349" y="3286124"/>
          <a:ext cx="69373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8" imgW="7637490" imgH="1638400" progId="Word.Document.8">
                  <p:embed/>
                </p:oleObj>
              </mc:Choice>
              <mc:Fallback>
                <p:oleObj name="Document" r:id="rId8" imgW="7637490" imgH="1638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286124"/>
                        <a:ext cx="693737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800376" y="4357694"/>
          <a:ext cx="70104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11" imgW="8093954" imgH="2311616" progId="Word.Document.8">
                  <p:embed/>
                </p:oleObj>
              </mc:Choice>
              <mc:Fallback>
                <p:oleObj name="Document" r:id="rId11" imgW="8093954" imgH="2311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6" y="4357694"/>
                        <a:ext cx="7010400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29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887432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定积分的计算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2560666" y="1714489"/>
          <a:ext cx="76073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8776695" imgH="3282139" progId="Word.Document.8">
                  <p:embed/>
                </p:oleObj>
              </mc:Choice>
              <mc:Fallback>
                <p:oleObj name="Document" r:id="rId4" imgW="8776695" imgH="32821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66" y="1714489"/>
                        <a:ext cx="7607300" cy="285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409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409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2619404" y="4357694"/>
          <a:ext cx="76200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8" imgW="8274307" imgH="1938287" progId="Word.Document.8">
                  <p:embed/>
                </p:oleObj>
              </mc:Choice>
              <mc:Fallback>
                <p:oleObj name="Document" r:id="rId8" imgW="8274307" imgH="1938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404" y="4357694"/>
                        <a:ext cx="7620000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79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51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51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666977" y="1142984"/>
          <a:ext cx="7339013" cy="673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5" imgW="8219949" imgH="7510502" progId="Word.Document.8">
                  <p:embed/>
                </p:oleObj>
              </mc:Choice>
              <mc:Fallback>
                <p:oleObj name="Document" r:id="rId5" imgW="8219949" imgH="7510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142984"/>
                        <a:ext cx="7339013" cy="673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80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51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51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738415" y="1198594"/>
          <a:ext cx="7339013" cy="673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5" imgW="8219949" imgH="7510502" progId="Word.Document.8">
                  <p:embed/>
                </p:oleObj>
              </mc:Choice>
              <mc:Fallback>
                <p:oleObj name="Document" r:id="rId5" imgW="8219949" imgH="7510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198594"/>
                        <a:ext cx="7339013" cy="673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57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660678" y="1690710"/>
          <a:ext cx="7364413" cy="502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8097914" imgH="5540534" progId="Word.Document.8">
                  <p:embed/>
                </p:oleObj>
              </mc:Choice>
              <mc:Fallback>
                <p:oleObj name="Document" r:id="rId4" imgW="8097914" imgH="5540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78" y="1690710"/>
                        <a:ext cx="7364413" cy="502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613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613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79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620992" y="1146175"/>
          <a:ext cx="75469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8325786" imgH="3018313" progId="Word.Document.8">
                  <p:embed/>
                </p:oleObj>
              </mc:Choice>
              <mc:Fallback>
                <p:oleObj name="Document" r:id="rId4" imgW="8325786" imgH="3018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92" y="1146175"/>
                        <a:ext cx="7546975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921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921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595538" y="2643183"/>
          <a:ext cx="7461250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8" imgW="8484540" imgH="6308793" progId="Word.Document.8">
                  <p:embed/>
                </p:oleObj>
              </mc:Choice>
              <mc:Fallback>
                <p:oleObj name="Document" r:id="rId8" imgW="8484540" imgH="6308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643183"/>
                        <a:ext cx="7461250" cy="55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10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40014" y="887432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用定积分求曲边梯形的面积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2452663" y="1785927"/>
          <a:ext cx="7643813" cy="637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8666226" imgH="7368589" progId="Word.Document.8">
                  <p:embed/>
                </p:oleObj>
              </mc:Choice>
              <mc:Fallback>
                <p:oleObj name="Document" r:id="rId4" imgW="8666226" imgH="7368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785927"/>
                        <a:ext cx="7643813" cy="637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22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228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228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73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2505102" y="1801832"/>
          <a:ext cx="744855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8070555" imgH="4800716" progId="Word.Document.8">
                  <p:embed/>
                </p:oleObj>
              </mc:Choice>
              <mc:Fallback>
                <p:oleObj name="Document" r:id="rId4" imgW="8070555" imgH="48007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102" y="1801832"/>
                        <a:ext cx="7448550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28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/>
        </p:nvGraphicFramePr>
        <p:xfrm>
          <a:off x="2738414" y="1287472"/>
          <a:ext cx="718185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7923320" imgH="3849933" progId="Word.Document.8">
                  <p:embed/>
                </p:oleObj>
              </mc:Choice>
              <mc:Fallback>
                <p:oleObj name="Document" r:id="rId4" imgW="7923320" imgH="3849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287472"/>
                        <a:ext cx="7181850" cy="349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330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330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616200" y="3786190"/>
          <a:ext cx="69357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8" imgW="7579892" imgH="919102" progId="Word.Document.8">
                  <p:embed/>
                </p:oleObj>
              </mc:Choice>
              <mc:Fallback>
                <p:oleObj name="Document" r:id="rId8" imgW="7579892" imgH="919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786190"/>
                        <a:ext cx="6935788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90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595538" y="1142985"/>
          <a:ext cx="7461250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8355665" imgH="6141749" progId="Word.Document.8">
                  <p:embed/>
                </p:oleObj>
              </mc:Choice>
              <mc:Fallback>
                <p:oleObj name="Document" r:id="rId4" imgW="8355665" imgH="6141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142985"/>
                        <a:ext cx="7461250" cy="509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104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10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50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736876" y="1528784"/>
          <a:ext cx="7145338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7975878" imgH="5472132" progId="Word.Document.8">
                  <p:embed/>
                </p:oleObj>
              </mc:Choice>
              <mc:Fallback>
                <p:oleObj name="Document" r:id="rId4" imgW="7975878" imgH="5472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76" y="1528784"/>
                        <a:ext cx="7145338" cy="490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4330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4331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89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524101" y="1025544"/>
          <a:ext cx="751046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8147232" imgH="5491213" progId="Word.Document.8">
                  <p:embed/>
                </p:oleObj>
              </mc:Choice>
              <mc:Fallback>
                <p:oleObj name="Document" r:id="rId4" imgW="8147232" imgH="5491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025544"/>
                        <a:ext cx="751046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63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637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63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547938" y="4457714"/>
          <a:ext cx="6900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8" imgW="7598611" imgH="920902" progId="Word.Document.8">
                  <p:embed/>
                </p:oleObj>
              </mc:Choice>
              <mc:Fallback>
                <p:oleObj name="Document" r:id="rId8" imgW="7598611" imgH="920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457714"/>
                        <a:ext cx="69008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57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2524101" y="1247792"/>
          <a:ext cx="7497763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8921348" imgH="5557717" progId="Word.Document.8">
                  <p:embed/>
                </p:oleObj>
              </mc:Choice>
              <mc:Fallback>
                <p:oleObj name="Document" r:id="rId4" imgW="8921348" imgH="5557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247792"/>
                        <a:ext cx="7497763" cy="468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40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740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740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61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2597151" y="1112860"/>
          <a:ext cx="7497763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9057365" imgH="6406732" progId="Word.Document.8">
                  <p:embed/>
                </p:oleObj>
              </mc:Choice>
              <mc:Fallback>
                <p:oleObj name="Document" r:id="rId4" imgW="9057365" imgH="64067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1112860"/>
                        <a:ext cx="7497763" cy="531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40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740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740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06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定积分在物理中的应用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2578128" y="1827236"/>
          <a:ext cx="7375525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8372944" imgH="5535854" progId="Word.Document.8">
                  <p:embed/>
                </p:oleObj>
              </mc:Choice>
              <mc:Fallback>
                <p:oleObj name="Document" r:id="rId4" imgW="8372944" imgH="5535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28" y="1827236"/>
                        <a:ext cx="7375525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945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945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45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95538" y="1651010"/>
          <a:ext cx="7399338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5" imgW="8285827" imgH="3578487" progId="Word.Document.8">
                  <p:embed/>
                </p:oleObj>
              </mc:Choice>
              <mc:Fallback>
                <p:oleObj name="Document" r:id="rId5" imgW="8285827" imgH="3578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651010"/>
                        <a:ext cx="7399338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96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573366" y="1563716"/>
          <a:ext cx="7523163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8666946" imgH="7152279" progId="Word.Document.8">
                  <p:embed/>
                </p:oleObj>
              </mc:Choice>
              <mc:Fallback>
                <p:oleObj name="Document" r:id="rId4" imgW="8666946" imgH="7152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66" y="1563716"/>
                        <a:ext cx="7523163" cy="593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6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666976" y="1557348"/>
          <a:ext cx="7304088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8822394" imgH="3812458" progId="Word.Document.8">
                  <p:embed/>
                </p:oleObj>
              </mc:Choice>
              <mc:Fallback>
                <p:oleObj name="Document" r:id="rId4" imgW="8822394" imgH="3812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557348"/>
                        <a:ext cx="7304088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63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79702" y="1243013"/>
          <a:ext cx="7473950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9695709" imgH="6414663" progId="Word.Document.8">
                  <p:embed/>
                </p:oleObj>
              </mc:Choice>
              <mc:Fallback>
                <p:oleObj name="Document" r:id="rId5" imgW="9695709" imgH="64146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702" y="1243013"/>
                        <a:ext cx="7473950" cy="523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25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2578128" y="1643051"/>
          <a:ext cx="7375525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4" imgW="8372944" imgH="5535854" progId="Word.Document.8">
                  <p:embed/>
                </p:oleObj>
              </mc:Choice>
              <mc:Fallback>
                <p:oleObj name="Document" r:id="rId4" imgW="8372944" imgH="5535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28" y="1643051"/>
                        <a:ext cx="7375525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945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945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6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573366" y="1563716"/>
          <a:ext cx="7523163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4" imgW="8657230" imgH="7162013" progId="Word.Document.8">
                  <p:embed/>
                </p:oleObj>
              </mc:Choice>
              <mc:Fallback>
                <p:oleObj name="Document" r:id="rId4" imgW="8657230" imgH="7162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66" y="1563716"/>
                        <a:ext cx="7523163" cy="593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95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40014" y="936625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误区警示　</a:t>
            </a:r>
            <a:r>
              <a:rPr lang="en-US" sz="2400" b="1" dirty="0"/>
              <a:t>5.</a:t>
            </a:r>
            <a:r>
              <a:rPr lang="zh-CN" altLang="en-US" sz="2400" b="1" dirty="0"/>
              <a:t>定积分求曲边形面积时的常见错误</a:t>
            </a:r>
            <a:endParaRPr lang="zh-CN" altLang="en-US" sz="2400" b="1" dirty="0"/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2666976" y="2133620"/>
          <a:ext cx="719455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4" imgW="8183591" imgH="4459428" progId="Word.Document.8">
                  <p:embed/>
                </p:oleObj>
              </mc:Choice>
              <mc:Fallback>
                <p:oleObj name="Document" r:id="rId4" imgW="8183591" imgH="4459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2133620"/>
                        <a:ext cx="7194550" cy="393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20481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18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547938" y="4457701"/>
          <a:ext cx="6900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8" imgW="7598611" imgH="920902" progId="Word.Document.8">
                  <p:embed/>
                </p:oleObj>
              </mc:Choice>
              <mc:Fallback>
                <p:oleObj name="Document" r:id="rId8" imgW="7598611" imgH="920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457701"/>
                        <a:ext cx="69008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595539" y="1000109"/>
          <a:ext cx="7375525" cy="634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1000109"/>
                        <a:ext cx="7375525" cy="634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9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595539" y="928671"/>
          <a:ext cx="7375525" cy="634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8262788" imgH="7075611" progId="Word.Document.8">
                  <p:embed/>
                </p:oleObj>
              </mc:Choice>
              <mc:Fallback>
                <p:oleObj name="Document" r:id="rId4" imgW="8262788" imgH="7075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928671"/>
                        <a:ext cx="7375525" cy="634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738414" y="1643050"/>
          <a:ext cx="7034212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5" imgW="8121313" imgH="4692714" progId="Word.Document.8">
                  <p:embed/>
                </p:oleObj>
              </mc:Choice>
              <mc:Fallback>
                <p:oleObj name="Document" r:id="rId5" imgW="8121313" imgH="4692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643050"/>
                        <a:ext cx="7034212" cy="408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33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743201" y="1214448"/>
          <a:ext cx="709612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8316426" imgH="4165301" progId="Word.Document.8">
                  <p:embed/>
                </p:oleObj>
              </mc:Choice>
              <mc:Fallback>
                <p:oleObj name="Document" r:id="rId4" imgW="8316426" imgH="4165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214448"/>
                        <a:ext cx="7096125" cy="357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38093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0939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01063" name="Object 3"/>
          <p:cNvGraphicFramePr>
            <a:graphicFrameLocks noChangeAspect="1"/>
          </p:cNvGraphicFramePr>
          <p:nvPr/>
        </p:nvGraphicFramePr>
        <p:xfrm>
          <a:off x="2733700" y="2857497"/>
          <a:ext cx="67913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8" imgW="7608331" imgH="1170028" progId="Word.Document.8">
                  <p:embed/>
                </p:oleObj>
              </mc:Choice>
              <mc:Fallback>
                <p:oleObj name="Document" r:id="rId8" imgW="7608331" imgH="11700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00" y="2857497"/>
                        <a:ext cx="679132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04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595539" y="1058892"/>
          <a:ext cx="7377113" cy="658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4" imgW="8915590" imgH="7958394" progId="Word.Document.8">
                  <p:embed/>
                </p:oleObj>
              </mc:Choice>
              <mc:Fallback>
                <p:oleObj name="Document" r:id="rId4" imgW="8915590" imgH="7958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1058892"/>
                        <a:ext cx="7377113" cy="658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1" y="4375259"/>
            <a:ext cx="615951" cy="2037426"/>
            <a:chOff x="-3" y="2279"/>
            <a:chExt cx="388" cy="1044"/>
          </a:xfrm>
        </p:grpSpPr>
        <p:pic>
          <p:nvPicPr>
            <p:cNvPr id="381963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1964" name="内容占位符 2"/>
            <p:cNvSpPr>
              <a:spLocks/>
            </p:cNvSpPr>
            <p:nvPr/>
          </p:nvSpPr>
          <p:spPr bwMode="auto">
            <a:xfrm>
              <a:off x="43" y="241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4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452688" y="1776444"/>
          <a:ext cx="7656512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9558613" imgH="7475302" progId="Word.Document.8">
                  <p:embed/>
                </p:oleObj>
              </mc:Choice>
              <mc:Fallback>
                <p:oleObj name="Document" r:id="rId4" imgW="9558613" imgH="74753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776444"/>
                        <a:ext cx="7656512" cy="601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08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463828" y="1025548"/>
          <a:ext cx="7632700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4" imgW="9089750" imgH="6584827" progId="Word.Document.8">
                  <p:embed/>
                </p:oleObj>
              </mc:Choice>
              <mc:Fallback>
                <p:oleObj name="Document" r:id="rId4" imgW="9089750" imgH="6584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28" y="1025548"/>
                        <a:ext cx="7632700" cy="554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1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28916" y="1489082"/>
          <a:ext cx="74247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5" imgW="8555098" imgH="3464004" progId="Word.Document.8">
                  <p:embed/>
                </p:oleObj>
              </mc:Choice>
              <mc:Fallback>
                <p:oleObj name="Document" r:id="rId5" imgW="8555098" imgH="3464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916" y="1489082"/>
                        <a:ext cx="74247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14624" y="4154496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8" imgW="7503575" imgH="604815" progId="Word.Document.8">
                  <p:embed/>
                </p:oleObj>
              </mc:Choice>
              <mc:Fallback>
                <p:oleObj name="Document" r:id="rId8" imgW="7503575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24" y="4154496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50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95539" y="1144606"/>
          <a:ext cx="7364413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8761582" imgH="5933014" progId="Word.Document.8">
                  <p:embed/>
                </p:oleObj>
              </mc:Choice>
              <mc:Fallback>
                <p:oleObj name="Document" r:id="rId4" imgW="8761582" imgH="5933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1144606"/>
                        <a:ext cx="7364413" cy="499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定积分与微积分基本定理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66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452663" y="1357298"/>
          <a:ext cx="7485063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5" imgW="8639598" imgH="5680653" progId="Word.Document.8">
                  <p:embed/>
                </p:oleObj>
              </mc:Choice>
              <mc:Fallback>
                <p:oleObj name="Document" r:id="rId5" imgW="8639598" imgH="5680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357298"/>
                        <a:ext cx="7485063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62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528916" y="1214422"/>
          <a:ext cx="74247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5" imgW="8555098" imgH="3464004" progId="Word.Document.8">
                  <p:embed/>
                </p:oleObj>
              </mc:Choice>
              <mc:Fallback>
                <p:oleObj name="Document" r:id="rId5" imgW="8555098" imgH="3464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916" y="1214422"/>
                        <a:ext cx="74247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24100" y="3071811"/>
          <a:ext cx="70104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8" imgW="7518694" imgH="1408714" progId="Word.Document.8">
                  <p:embed/>
                </p:oleObj>
              </mc:Choice>
              <mc:Fallback>
                <p:oleObj name="Document" r:id="rId8" imgW="7518694" imgH="1408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3071811"/>
                        <a:ext cx="701040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452688" y="4562518"/>
          <a:ext cx="7485062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11" imgW="8639598" imgH="5688223" progId="Word.Document.8">
                  <p:embed/>
                </p:oleObj>
              </mc:Choice>
              <mc:Fallback>
                <p:oleObj name="Document" r:id="rId11" imgW="8639598" imgH="56882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562518"/>
                        <a:ext cx="7485062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84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52662" y="1071547"/>
          <a:ext cx="7424738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5" imgW="8699331" imgH="4364769" progId="Word.Document.8">
                  <p:embed/>
                </p:oleObj>
              </mc:Choice>
              <mc:Fallback>
                <p:oleObj name="Document" r:id="rId5" imgW="8699331" imgH="4364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071547"/>
                        <a:ext cx="7424738" cy="371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3229004" y="4684732"/>
          <a:ext cx="70104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8" imgW="7518694" imgH="1407994" progId="Word.Document.8">
                  <p:embed/>
                </p:oleObj>
              </mc:Choice>
              <mc:Fallback>
                <p:oleObj name="Document" r:id="rId8" imgW="7518694" imgH="1407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004" y="4684732"/>
                        <a:ext cx="701040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86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714356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468590" y="1500174"/>
          <a:ext cx="7485062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5" imgW="8639598" imgH="5696155" progId="Word.Document.8">
                  <p:embed/>
                </p:oleObj>
              </mc:Choice>
              <mc:Fallback>
                <p:oleObj name="Document" r:id="rId5" imgW="8639598" imgH="5696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90" y="1500174"/>
                        <a:ext cx="7485062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8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宽屏</PresentationFormat>
  <Paragraphs>151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2016-08-23T02:49:36Z</dcterms:created>
  <dcterms:modified xsi:type="dcterms:W3CDTF">2016-08-23T02:50:06Z</dcterms:modified>
</cp:coreProperties>
</file>