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CF8F-8CF9-4844-8163-E344434477C7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7F7D-9F93-4C8F-8BC6-ED0F836E1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改错题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92696"/>
            <a:ext cx="8892480" cy="5616624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1. a an the</a:t>
            </a:r>
            <a:endParaRPr lang="zh-CN" altLang="en-US" sz="2800" dirty="0" smtClean="0"/>
          </a:p>
          <a:p>
            <a:r>
              <a:rPr lang="en-US" altLang="zh-CN" sz="2800" u="sng" dirty="0" smtClean="0"/>
              <a:t>A</a:t>
            </a:r>
            <a:r>
              <a:rPr lang="en-US" altLang="zh-CN" sz="2800" dirty="0" smtClean="0"/>
              <a:t> beauty of the West Lake is more than I can describe.</a:t>
            </a:r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名词的单复数和名词所有格。</a:t>
            </a:r>
          </a:p>
          <a:p>
            <a:r>
              <a:rPr lang="en-US" altLang="zh-CN" sz="2800" dirty="0" smtClean="0"/>
              <a:t>More than one </a:t>
            </a:r>
            <a:r>
              <a:rPr lang="en-US" altLang="zh-CN" sz="2800" u="sng" dirty="0" smtClean="0"/>
              <a:t>students </a:t>
            </a:r>
            <a:r>
              <a:rPr lang="en-US" altLang="zh-CN" sz="2800" dirty="0" smtClean="0"/>
              <a:t>can’t take in it.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            student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动词的时态、语态、语气，情态动词和非谓语动词。</a:t>
            </a:r>
          </a:p>
          <a:p>
            <a:r>
              <a:rPr lang="en-US" altLang="zh-CN" sz="2800" dirty="0" smtClean="0"/>
              <a:t>He is good at </a:t>
            </a:r>
            <a:r>
              <a:rPr lang="en-US" altLang="zh-CN" sz="2800" u="sng" dirty="0" smtClean="0"/>
              <a:t>sing</a:t>
            </a:r>
            <a:r>
              <a:rPr lang="en-US" altLang="zh-CN" sz="2800" dirty="0" smtClean="0"/>
              <a:t> songs.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     singing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人称代词的格、物主代词、指示代词、连接代词、不定代词。</a:t>
            </a:r>
          </a:p>
          <a:p>
            <a:r>
              <a:rPr lang="en-US" altLang="zh-CN" sz="2800" dirty="0" smtClean="0"/>
              <a:t>The book is </a:t>
            </a:r>
            <a:r>
              <a:rPr lang="en-US" altLang="zh-CN" sz="2800" u="sng" dirty="0" smtClean="0"/>
              <a:t>her.</a:t>
            </a:r>
            <a:endParaRPr lang="en-US" altLang="zh-CN" sz="2800" u="sng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    hers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词性变化。</a:t>
            </a:r>
          </a:p>
          <a:p>
            <a:r>
              <a:rPr lang="en-US" altLang="zh-CN" sz="2800" dirty="0" smtClean="0"/>
              <a:t>John </a:t>
            </a:r>
            <a:r>
              <a:rPr lang="en-US" altLang="zh-CN" sz="2800" u="sng" dirty="0" smtClean="0"/>
              <a:t>deep</a:t>
            </a:r>
            <a:r>
              <a:rPr lang="en-US" altLang="zh-CN" sz="2800" dirty="0" smtClean="0"/>
              <a:t> believed that the God knows everything.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deeply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并列连词、从属连词。</a:t>
            </a:r>
          </a:p>
          <a:p>
            <a:r>
              <a:rPr lang="en-US" altLang="zh-CN" sz="2800" dirty="0" smtClean="0"/>
              <a:t>She insisted </a:t>
            </a:r>
            <a:r>
              <a:rPr lang="en-US" altLang="zh-CN" sz="2800" u="sng" dirty="0" smtClean="0"/>
              <a:t>that</a:t>
            </a:r>
            <a:r>
              <a:rPr lang="en-US" altLang="zh-CN" sz="2800" dirty="0" smtClean="0"/>
              <a:t> the boy told was a lie.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     what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7.-</a:t>
            </a:r>
            <a:r>
              <a:rPr lang="en-US" altLang="zh-CN" dirty="0" smtClean="0"/>
              <a:t>ed</a:t>
            </a:r>
            <a:r>
              <a:rPr lang="zh-CN" altLang="en-US" dirty="0" smtClean="0"/>
              <a:t>形容词 </a:t>
            </a:r>
            <a:r>
              <a:rPr lang="en-US" altLang="zh-CN" dirty="0" smtClean="0"/>
              <a:t>&amp;-</a:t>
            </a:r>
            <a:r>
              <a:rPr lang="en-US" altLang="zh-CN" dirty="0" err="1" smtClean="0"/>
              <a:t>ing</a:t>
            </a:r>
            <a:r>
              <a:rPr lang="zh-CN" altLang="en-US" dirty="0" smtClean="0"/>
              <a:t>形容词   </a:t>
            </a:r>
            <a:r>
              <a:rPr lang="zh-CN" altLang="en-US" dirty="0" smtClean="0"/>
              <a:t>比较级</a:t>
            </a:r>
            <a:r>
              <a:rPr lang="zh-CN" altLang="en-US" dirty="0" smtClean="0"/>
              <a:t> </a:t>
            </a:r>
            <a:r>
              <a:rPr lang="zh-CN" altLang="en-US" dirty="0" smtClean="0"/>
              <a:t>最高级</a:t>
            </a:r>
          </a:p>
          <a:p>
            <a:r>
              <a:rPr lang="en-US" altLang="zh-CN" dirty="0" smtClean="0"/>
              <a:t>They all </a:t>
            </a:r>
            <a:r>
              <a:rPr lang="en-US" altLang="zh-CN" u="sng" dirty="0" smtClean="0"/>
              <a:t>exacting</a:t>
            </a:r>
            <a:r>
              <a:rPr lang="en-US" altLang="zh-CN" dirty="0" smtClean="0"/>
              <a:t> by the </a:t>
            </a:r>
            <a:r>
              <a:rPr lang="en-US" altLang="zh-CN" u="sng" dirty="0" smtClean="0"/>
              <a:t>exacted</a:t>
            </a:r>
            <a:r>
              <a:rPr lang="en-US" altLang="zh-CN" dirty="0" smtClean="0"/>
              <a:t> news.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      exacted               exacting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en-US" altLang="zh-CN" dirty="0"/>
              <a:t>.</a:t>
            </a:r>
            <a:r>
              <a:rPr lang="zh-CN" altLang="en-US" dirty="0" smtClean="0"/>
              <a:t>固定搭配与习惯用法。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                        a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It happened all of sudden.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∧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169</Words>
  <Application>Microsoft Office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改错题</vt:lpstr>
      <vt:lpstr> 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改错题</dc:title>
  <dc:creator>USER</dc:creator>
  <cp:lastModifiedBy>USER</cp:lastModifiedBy>
  <cp:revision>1</cp:revision>
  <dcterms:created xsi:type="dcterms:W3CDTF">2015-10-12T07:24:52Z</dcterms:created>
  <dcterms:modified xsi:type="dcterms:W3CDTF">2015-10-12T09:09:58Z</dcterms:modified>
</cp:coreProperties>
</file>