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47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129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 A C D B</a:t>
            </a:r>
          </a:p>
          <a:p>
            <a:r>
              <a:rPr lang="en-US" altLang="zh-CN" sz="2800" dirty="0" smtClean="0"/>
              <a:t>A C D B A</a:t>
            </a:r>
          </a:p>
          <a:p>
            <a:r>
              <a:rPr lang="en-US" altLang="zh-CN" sz="2800" dirty="0" smtClean="0"/>
              <a:t>C D B A D</a:t>
            </a:r>
          </a:p>
          <a:p>
            <a:r>
              <a:rPr lang="en-US" altLang="zh-CN" sz="2800" dirty="0" smtClean="0"/>
              <a:t>C B A D C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B </a:t>
            </a:r>
            <a:r>
              <a:rPr lang="en-US" altLang="zh-CN" sz="2800" dirty="0" err="1" smtClean="0"/>
              <a:t>B</a:t>
            </a:r>
            <a:r>
              <a:rPr lang="en-US" altLang="zh-CN" sz="2800" dirty="0" smtClean="0"/>
              <a:t> A D</a:t>
            </a:r>
          </a:p>
          <a:p>
            <a:r>
              <a:rPr lang="en-US" altLang="zh-CN" sz="2800" dirty="0" smtClean="0"/>
              <a:t>A C B </a:t>
            </a:r>
            <a:r>
              <a:rPr lang="en-US" altLang="zh-CN" sz="2800" dirty="0" err="1" smtClean="0"/>
              <a:t>B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363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129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be cured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severest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surprising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conclusion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unless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spreading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pleased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designed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against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 D F A B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129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have</a:t>
            </a:r>
            <a:r>
              <a:rPr lang="en-US" altLang="zh-CN" sz="2800" dirty="0" smtClean="0">
                <a:solidFill>
                  <a:prstClr val="black"/>
                </a:solidFill>
              </a:rPr>
              <a:t> mobile phones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of</a:t>
            </a:r>
            <a:r>
              <a:rPr lang="en-US" altLang="zh-CN" sz="2800" dirty="0" smtClean="0">
                <a:solidFill>
                  <a:prstClr val="black"/>
                </a:solidFill>
              </a:rPr>
              <a:t> their own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They think </a:t>
            </a:r>
            <a:r>
              <a:rPr lang="en-US" altLang="zh-CN" sz="2800" dirty="0" smtClean="0">
                <a:solidFill>
                  <a:srgbClr val="FF0000"/>
                </a:solidFill>
              </a:rPr>
              <a:t>it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(ever) </a:t>
            </a:r>
            <a:r>
              <a:rPr lang="en-US" altLang="zh-CN" sz="2800" dirty="0" smtClean="0">
                <a:solidFill>
                  <a:prstClr val="black"/>
                </a:solidFill>
              </a:rPr>
              <a:t>since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some often </a:t>
            </a:r>
            <a:r>
              <a:rPr lang="en-US" altLang="zh-CN" sz="2800" dirty="0" smtClean="0">
                <a:solidFill>
                  <a:srgbClr val="FF0000"/>
                </a:solidFill>
              </a:rPr>
              <a:t>take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 </a:t>
            </a:r>
            <a:r>
              <a:rPr lang="en-US" altLang="zh-CN" sz="2800" dirty="0" smtClean="0">
                <a:solidFill>
                  <a:srgbClr val="FF0000"/>
                </a:solidFill>
              </a:rPr>
              <a:t>sudden</a:t>
            </a:r>
            <a:r>
              <a:rPr lang="en-US" altLang="zh-CN" sz="2800" dirty="0" smtClean="0">
                <a:solidFill>
                  <a:prstClr val="black"/>
                </a:solidFill>
              </a:rPr>
              <a:t> ring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What’s </a:t>
            </a:r>
            <a:r>
              <a:rPr lang="en-US" altLang="zh-CN" sz="2800" dirty="0" smtClean="0">
                <a:solidFill>
                  <a:srgbClr val="FF0000"/>
                </a:solidFill>
              </a:rPr>
              <a:t>worse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wasting</a:t>
            </a:r>
            <a:r>
              <a:rPr lang="en-US" altLang="zh-CN" sz="2800" dirty="0" smtClean="0">
                <a:solidFill>
                  <a:prstClr val="black"/>
                </a:solidFill>
              </a:rPr>
              <a:t> much of their time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Our classroom is </a:t>
            </a:r>
            <a:r>
              <a:rPr lang="en-US" altLang="zh-CN" sz="2800" dirty="0" smtClean="0">
                <a:solidFill>
                  <a:srgbClr val="FF0000"/>
                </a:solidFill>
              </a:rPr>
              <a:t>where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allowed to </a:t>
            </a:r>
            <a:r>
              <a:rPr lang="en-US" altLang="zh-CN" sz="2800" dirty="0" smtClean="0">
                <a:solidFill>
                  <a:srgbClr val="FF0000"/>
                </a:solidFill>
              </a:rPr>
              <a:t>be</a:t>
            </a:r>
            <a:r>
              <a:rPr lang="en-US" altLang="zh-CN" sz="2800" dirty="0" smtClean="0">
                <a:solidFill>
                  <a:prstClr val="black"/>
                </a:solidFill>
              </a:rPr>
              <a:t> brought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2015-09-01T02:49:25Z</dcterms:created>
  <dcterms:modified xsi:type="dcterms:W3CDTF">2015-09-01T02:54:39Z</dcterms:modified>
</cp:coreProperties>
</file>