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7" r:id="rId7"/>
    <p:sldId id="269" r:id="rId8"/>
    <p:sldId id="270" r:id="rId9"/>
    <p:sldId id="272" r:id="rId10"/>
    <p:sldId id="275" r:id="rId11"/>
    <p:sldId id="277" r:id="rId12"/>
    <p:sldId id="279" r:id="rId13"/>
    <p:sldId id="281" r:id="rId14"/>
    <p:sldId id="282" r:id="rId15"/>
    <p:sldId id="283" r:id="rId16"/>
    <p:sldId id="285" r:id="rId17"/>
    <p:sldId id="287" r:id="rId18"/>
    <p:sldId id="288" r:id="rId19"/>
    <p:sldId id="290" r:id="rId20"/>
    <p:sldId id="293" r:id="rId21"/>
    <p:sldId id="294" r:id="rId22"/>
    <p:sldId id="296" r:id="rId23"/>
    <p:sldId id="297" r:id="rId24"/>
    <p:sldId id="298" r:id="rId25"/>
    <p:sldId id="300" r:id="rId26"/>
    <p:sldId id="301" r:id="rId27"/>
    <p:sldId id="30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8" autoAdjust="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0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9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7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2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6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4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AE1A-993B-40EC-B6D4-563DE26E0FA1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056E-D9AA-419C-AB91-42384F7D5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1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Microsoft_Word_97_-_2003___29.doc"/><Relationship Id="rId7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30.doc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33.doc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Microsoft_Word_97_-_2003___36.doc"/><Relationship Id="rId7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oleObject" Target="../embeddings/Microsoft_Word_97_-_2003___37.doc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__40.doc"/><Relationship Id="rId4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Microsoft_Word_97_-_2003___42.doc"/><Relationship Id="rId7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__43.doc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Microsoft_Word_97_-_2003___45.doc"/><Relationship Id="rId7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46.doc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Microsoft_Word_97_-_2003___48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50.doc"/><Relationship Id="rId7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51.doc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6.doc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Microsoft_Word_97_-_2003___58.doc"/><Relationship Id="rId7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59.doc"/><Relationship Id="rId4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Microsoft_Word_97_-_2003___61.doc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62.doc"/><Relationship Id="rId4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Microsoft_Word_97_-_2003___8.doc"/><Relationship Id="rId7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__9.doc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Microsoft_Word_97_-_2003___1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Microsoft_Word_97_-_2003___12.doc"/><Relationship Id="rId7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13.doc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Microsoft_Word_97_-_2003___15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11" Type="http://schemas.openxmlformats.org/officeDocument/2006/relationships/oleObject" Target="../embeddings/Microsoft_Word_97_-_2003___20.doc"/><Relationship Id="rId5" Type="http://schemas.openxmlformats.org/officeDocument/2006/relationships/oleObject" Target="../embeddings/Microsoft_Word_97_-_2003___17.doc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Microsoft_Word_97_-_2003___19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Microsoft_Word_97_-_2003___21.doc"/><Relationship Id="rId7" Type="http://schemas.openxmlformats.org/officeDocument/2006/relationships/oleObject" Target="../embeddings/Microsoft_Word_97_-_2003___23.doc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Microsoft_Word_97_-_2003___25.doc"/><Relationship Id="rId5" Type="http://schemas.openxmlformats.org/officeDocument/2006/relationships/oleObject" Target="../embeddings/Microsoft_Word_97_-_2003___22.doc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Microsoft_Word_97_-_2003___24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27.doc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数列的综合问题</a:t>
            </a:r>
            <a:endParaRPr lang="zh-CN" altLang="en-US" sz="4400" dirty="0"/>
          </a:p>
          <a:p>
            <a:pPr algn="ctr"/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98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29129"/>
              </p:ext>
            </p:extLst>
          </p:nvPr>
        </p:nvGraphicFramePr>
        <p:xfrm>
          <a:off x="1075592" y="187569"/>
          <a:ext cx="10100643" cy="64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Document" r:id="rId3" imgW="8059236" imgH="5142358" progId="Word.Document.8">
                  <p:embed/>
                </p:oleObj>
              </mc:Choice>
              <mc:Fallback>
                <p:oleObj name="Document" r:id="rId3" imgW="8059236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592" y="187569"/>
                        <a:ext cx="10100643" cy="64359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97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662207"/>
              </p:ext>
            </p:extLst>
          </p:nvPr>
        </p:nvGraphicFramePr>
        <p:xfrm>
          <a:off x="723900" y="190500"/>
          <a:ext cx="11049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Document" r:id="rId3" imgW="9496478" imgH="2334168" progId="Word.Document.8">
                  <p:embed/>
                </p:oleObj>
              </mc:Choice>
              <mc:Fallback>
                <p:oleObj name="Document" r:id="rId3" imgW="9496478" imgH="23341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90500"/>
                        <a:ext cx="11049000" cy="2590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96566"/>
              </p:ext>
            </p:extLst>
          </p:nvPr>
        </p:nvGraphicFramePr>
        <p:xfrm>
          <a:off x="809486" y="2628899"/>
          <a:ext cx="10591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Document" r:id="rId5" imgW="9560693" imgH="1786834" progId="Word.Document.8">
                  <p:embed/>
                </p:oleObj>
              </mc:Choice>
              <mc:Fallback>
                <p:oleObj name="Document" r:id="rId5" imgW="9560693" imgH="1786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86" y="2628899"/>
                        <a:ext cx="105918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09833"/>
              </p:ext>
            </p:extLst>
          </p:nvPr>
        </p:nvGraphicFramePr>
        <p:xfrm>
          <a:off x="809486" y="4762500"/>
          <a:ext cx="9538799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Document" r:id="rId7" imgW="8474463" imgH="2338121" progId="Word.Document.8">
                  <p:embed/>
                </p:oleObj>
              </mc:Choice>
              <mc:Fallback>
                <p:oleObj name="Document" r:id="rId7" imgW="8474463" imgH="2338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86" y="4762500"/>
                        <a:ext cx="9538799" cy="2095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55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9098" y="104287"/>
            <a:ext cx="7920038" cy="52876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数列在实际问题中的应用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16919"/>
              </p:ext>
            </p:extLst>
          </p:nvPr>
        </p:nvGraphicFramePr>
        <p:xfrm>
          <a:off x="458421" y="633047"/>
          <a:ext cx="11315716" cy="434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3" imgW="11100750" imgH="4335911" progId="Word.Document.8">
                  <p:embed/>
                </p:oleObj>
              </mc:Choice>
              <mc:Fallback>
                <p:oleObj name="Document" r:id="rId3" imgW="11100750" imgH="4335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21" y="633047"/>
                        <a:ext cx="11315716" cy="43453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95848"/>
              </p:ext>
            </p:extLst>
          </p:nvPr>
        </p:nvGraphicFramePr>
        <p:xfrm>
          <a:off x="170962" y="4864100"/>
          <a:ext cx="12114824" cy="189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Document" r:id="rId5" imgW="13972349" imgH="1842178" progId="Word.Document.8">
                  <p:embed/>
                </p:oleObj>
              </mc:Choice>
              <mc:Fallback>
                <p:oleObj name="Document" r:id="rId5" imgW="13972349" imgH="18421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62" y="4864100"/>
                        <a:ext cx="12114824" cy="18925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23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710568"/>
              </p:ext>
            </p:extLst>
          </p:nvPr>
        </p:nvGraphicFramePr>
        <p:xfrm>
          <a:off x="633046" y="1524977"/>
          <a:ext cx="11347939" cy="282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3" imgW="10452475" imgH="2570999" progId="Word.Document.8">
                  <p:embed/>
                </p:oleObj>
              </mc:Choice>
              <mc:Fallback>
                <p:oleObj name="Document" r:id="rId3" imgW="10452475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46" y="1524977"/>
                        <a:ext cx="11347939" cy="28203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09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23119"/>
              </p:ext>
            </p:extLst>
          </p:nvPr>
        </p:nvGraphicFramePr>
        <p:xfrm>
          <a:off x="754184" y="1755531"/>
          <a:ext cx="11037655" cy="225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3" imgW="8084489" imgH="1635535" progId="Word.Document.8">
                  <p:embed/>
                </p:oleObj>
              </mc:Choice>
              <mc:Fallback>
                <p:oleObj name="Document" r:id="rId3" imgW="8084489" imgH="1635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84" y="1755531"/>
                        <a:ext cx="11037655" cy="2253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76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06777"/>
              </p:ext>
            </p:extLst>
          </p:nvPr>
        </p:nvGraphicFramePr>
        <p:xfrm>
          <a:off x="1167422" y="329223"/>
          <a:ext cx="10766183" cy="131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Document" r:id="rId3" imgW="8521722" imgH="1186670" progId="Word.Document.8">
                  <p:embed/>
                </p:oleObj>
              </mc:Choice>
              <mc:Fallback>
                <p:oleObj name="Document" r:id="rId3" imgW="8521722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422" y="329223"/>
                        <a:ext cx="10766183" cy="13120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55077"/>
              </p:ext>
            </p:extLst>
          </p:nvPr>
        </p:nvGraphicFramePr>
        <p:xfrm>
          <a:off x="596427" y="1641231"/>
          <a:ext cx="11595573" cy="213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Document" r:id="rId5" imgW="10587397" imgH="1939210" progId="Word.Document.8">
                  <p:embed/>
                </p:oleObj>
              </mc:Choice>
              <mc:Fallback>
                <p:oleObj name="Document" r:id="rId5" imgW="10587397" imgH="1939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7" y="1641231"/>
                        <a:ext cx="11595573" cy="21345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9342"/>
              </p:ext>
            </p:extLst>
          </p:nvPr>
        </p:nvGraphicFramePr>
        <p:xfrm>
          <a:off x="596900" y="3911600"/>
          <a:ext cx="110236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Document" r:id="rId7" imgW="9470504" imgH="2373340" progId="Word.Document.8">
                  <p:embed/>
                </p:oleObj>
              </mc:Choice>
              <mc:Fallback>
                <p:oleObj name="Document" r:id="rId7" imgW="9470504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911600"/>
                        <a:ext cx="11023600" cy="2755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97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72032"/>
              </p:ext>
            </p:extLst>
          </p:nvPr>
        </p:nvGraphicFramePr>
        <p:xfrm>
          <a:off x="1122066" y="548194"/>
          <a:ext cx="9398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Document" r:id="rId3" imgW="7978788" imgH="1977664" progId="Word.Document.8">
                  <p:embed/>
                </p:oleObj>
              </mc:Choice>
              <mc:Fallback>
                <p:oleObj name="Document" r:id="rId3" imgW="7978788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066" y="548194"/>
                        <a:ext cx="9398000" cy="1828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238516"/>
              </p:ext>
            </p:extLst>
          </p:nvPr>
        </p:nvGraphicFramePr>
        <p:xfrm>
          <a:off x="973138" y="2379663"/>
          <a:ext cx="9975850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5" imgW="10039413" imgH="3797201" progId="Word.Document.8">
                  <p:embed/>
                </p:oleObj>
              </mc:Choice>
              <mc:Fallback>
                <p:oleObj name="Document" r:id="rId5" imgW="10039413" imgH="37972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379663"/>
                        <a:ext cx="9975850" cy="3786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19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8731"/>
              </p:ext>
            </p:extLst>
          </p:nvPr>
        </p:nvGraphicFramePr>
        <p:xfrm>
          <a:off x="1049338" y="1439182"/>
          <a:ext cx="10648008" cy="237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3" imgW="7764500" imgH="1718911" progId="Word.Document.8">
                  <p:embed/>
                </p:oleObj>
              </mc:Choice>
              <mc:Fallback>
                <p:oleObj name="Document" r:id="rId3" imgW="7764500" imgH="1718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439182"/>
                        <a:ext cx="10648008" cy="2370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83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75651"/>
              </p:ext>
            </p:extLst>
          </p:nvPr>
        </p:nvGraphicFramePr>
        <p:xfrm>
          <a:off x="824349" y="146051"/>
          <a:ext cx="1101161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Document" r:id="rId3" imgW="8504406" imgH="1852600" progId="Word.Document.8">
                  <p:embed/>
                </p:oleObj>
              </mc:Choice>
              <mc:Fallback>
                <p:oleObj name="Document" r:id="rId3" imgW="8504406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49" y="146051"/>
                        <a:ext cx="11011613" cy="2279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900971"/>
              </p:ext>
            </p:extLst>
          </p:nvPr>
        </p:nvGraphicFramePr>
        <p:xfrm>
          <a:off x="855663" y="2496344"/>
          <a:ext cx="11877689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ocument" r:id="rId5" imgW="11718721" imgH="1335813" progId="Word.Document.8">
                  <p:embed/>
                </p:oleObj>
              </mc:Choice>
              <mc:Fallback>
                <p:oleObj name="Document" r:id="rId5" imgW="11718721" imgH="13358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496344"/>
                        <a:ext cx="11877689" cy="1360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03501"/>
              </p:ext>
            </p:extLst>
          </p:nvPr>
        </p:nvGraphicFramePr>
        <p:xfrm>
          <a:off x="824349" y="3622675"/>
          <a:ext cx="10644187" cy="31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Document" r:id="rId7" imgW="11718721" imgH="3417337" progId="Word.Document.8">
                  <p:embed/>
                </p:oleObj>
              </mc:Choice>
              <mc:Fallback>
                <p:oleObj name="Document" r:id="rId7" imgW="11718721" imgH="3417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49" y="3622675"/>
                        <a:ext cx="10644187" cy="3106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43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62929"/>
              </p:ext>
            </p:extLst>
          </p:nvPr>
        </p:nvGraphicFramePr>
        <p:xfrm>
          <a:off x="522742" y="252413"/>
          <a:ext cx="6964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Document" r:id="rId3" imgW="8504406" imgH="593335" progId="Word.Document.8">
                  <p:embed/>
                </p:oleObj>
              </mc:Choice>
              <mc:Fallback>
                <p:oleObj name="Document" r:id="rId3" imgW="8504406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42" y="252413"/>
                        <a:ext cx="69643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877841"/>
              </p:ext>
            </p:extLst>
          </p:nvPr>
        </p:nvGraphicFramePr>
        <p:xfrm>
          <a:off x="522742" y="703264"/>
          <a:ext cx="112537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Document" r:id="rId5" imgW="10471956" imgH="1394391" progId="Word.Document.8">
                  <p:embed/>
                </p:oleObj>
              </mc:Choice>
              <mc:Fallback>
                <p:oleObj name="Document" r:id="rId5" imgW="10471956" imgH="1394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42" y="703264"/>
                        <a:ext cx="11253787" cy="1452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829959"/>
              </p:ext>
            </p:extLst>
          </p:nvPr>
        </p:nvGraphicFramePr>
        <p:xfrm>
          <a:off x="522742" y="2016124"/>
          <a:ext cx="10398914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Document" r:id="rId7" imgW="10564309" imgH="2966676" progId="Word.Document.8">
                  <p:embed/>
                </p:oleObj>
              </mc:Choice>
              <mc:Fallback>
                <p:oleObj name="Document" r:id="rId7" imgW="10564309" imgH="2966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42" y="2016124"/>
                        <a:ext cx="10398914" cy="2860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42345"/>
              </p:ext>
            </p:extLst>
          </p:nvPr>
        </p:nvGraphicFramePr>
        <p:xfrm>
          <a:off x="413885" y="4876799"/>
          <a:ext cx="1006951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Document" r:id="rId9" imgW="10225922" imgH="1616128" progId="Word.Document.8">
                  <p:embed/>
                </p:oleObj>
              </mc:Choice>
              <mc:Fallback>
                <p:oleObj name="Document" r:id="rId9" imgW="10225922" imgH="1616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85" y="4876799"/>
                        <a:ext cx="10069512" cy="1593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8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07308"/>
              </p:ext>
            </p:extLst>
          </p:nvPr>
        </p:nvGraphicFramePr>
        <p:xfrm>
          <a:off x="633748" y="1057162"/>
          <a:ext cx="10812014" cy="243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3" imgW="9180458" imgH="2045587" progId="Word.Document.8">
                  <p:embed/>
                </p:oleObj>
              </mc:Choice>
              <mc:Fallback>
                <p:oleObj name="Document" r:id="rId3" imgW="9180458" imgH="20455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48" y="1057162"/>
                        <a:ext cx="10812014" cy="2433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93547"/>
              </p:ext>
            </p:extLst>
          </p:nvPr>
        </p:nvGraphicFramePr>
        <p:xfrm>
          <a:off x="5969794" y="2021681"/>
          <a:ext cx="48775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5" imgW="349171" imgH="395677" progId="Word.Document.8">
                  <p:embed/>
                </p:oleObj>
              </mc:Choice>
              <mc:Fallback>
                <p:oleObj name="Document" r:id="rId5" imgW="349171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794" y="2021681"/>
                        <a:ext cx="487753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33381"/>
              </p:ext>
            </p:extLst>
          </p:nvPr>
        </p:nvGraphicFramePr>
        <p:xfrm>
          <a:off x="524891" y="3670299"/>
          <a:ext cx="11158120" cy="162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Document" r:id="rId7" imgW="10795913" imgH="1582347" progId="Word.Document.8">
                  <p:embed/>
                </p:oleObj>
              </mc:Choice>
              <mc:Fallback>
                <p:oleObj name="Document" r:id="rId7" imgW="10795913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91" y="3670299"/>
                        <a:ext cx="11158120" cy="16251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67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10189"/>
              </p:ext>
            </p:extLst>
          </p:nvPr>
        </p:nvGraphicFramePr>
        <p:xfrm>
          <a:off x="1262742" y="1419452"/>
          <a:ext cx="9988493" cy="3609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Document" r:id="rId3" imgW="7751152" imgH="2782673" progId="Word.Document.8">
                  <p:embed/>
                </p:oleObj>
              </mc:Choice>
              <mc:Fallback>
                <p:oleObj name="Document" r:id="rId3" imgW="7751152" imgH="2782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2" y="1419452"/>
                        <a:ext cx="9988493" cy="36097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66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9318" y="108971"/>
            <a:ext cx="7920038" cy="52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解题模板　</a:t>
            </a:r>
            <a:r>
              <a:rPr lang="en-US" sz="2400" b="1" dirty="0"/>
              <a:t>5.</a:t>
            </a:r>
            <a:r>
              <a:rPr lang="zh-CN" altLang="en-US" sz="2400" b="1" dirty="0"/>
              <a:t>数列综合题的解题步骤</a:t>
            </a:r>
            <a:endParaRPr lang="zh-CN" altLang="en-US" sz="2400" b="1" dirty="0"/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971998"/>
              </p:ext>
            </p:extLst>
          </p:nvPr>
        </p:nvGraphicFramePr>
        <p:xfrm>
          <a:off x="431347" y="729117"/>
          <a:ext cx="10915468" cy="151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Document" r:id="rId3" imgW="9902687" imgH="1445423" progId="Word.Document.8">
                  <p:embed/>
                </p:oleObj>
              </mc:Choice>
              <mc:Fallback>
                <p:oleObj name="Document" r:id="rId3" imgW="9902687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47" y="729117"/>
                        <a:ext cx="10915468" cy="1513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65035"/>
              </p:ext>
            </p:extLst>
          </p:nvPr>
        </p:nvGraphicFramePr>
        <p:xfrm>
          <a:off x="831850" y="2344738"/>
          <a:ext cx="773747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Document" r:id="rId5" imgW="7469404" imgH="2570999" progId="Word.Document.8">
                  <p:embed/>
                </p:oleObj>
              </mc:Choice>
              <mc:Fallback>
                <p:oleObj name="Document" r:id="rId5" imgW="7469404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344738"/>
                        <a:ext cx="7737475" cy="266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12134"/>
              </p:ext>
            </p:extLst>
          </p:nvPr>
        </p:nvGraphicFramePr>
        <p:xfrm>
          <a:off x="679450" y="4839607"/>
          <a:ext cx="5504986" cy="189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Document" r:id="rId7" imgW="5910227" imgH="2016836" progId="Word.Document.8">
                  <p:embed/>
                </p:oleObj>
              </mc:Choice>
              <mc:Fallback>
                <p:oleObj name="Document" r:id="rId7" imgW="5910227" imgH="2016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839607"/>
                        <a:ext cx="5504986" cy="1898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9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75900"/>
              </p:ext>
            </p:extLst>
          </p:nvPr>
        </p:nvGraphicFramePr>
        <p:xfrm>
          <a:off x="844550" y="620485"/>
          <a:ext cx="10907722" cy="560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Document" r:id="rId3" imgW="9883567" imgH="5027356" progId="Word.Document.8">
                  <p:embed/>
                </p:oleObj>
              </mc:Choice>
              <mc:Fallback>
                <p:oleObj name="Document" r:id="rId3" imgW="9883567" imgH="5027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620485"/>
                        <a:ext cx="10907722" cy="56061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83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003964"/>
              </p:ext>
            </p:extLst>
          </p:nvPr>
        </p:nvGraphicFramePr>
        <p:xfrm>
          <a:off x="1115081" y="722291"/>
          <a:ext cx="10043950" cy="489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Document" r:id="rId3" imgW="8409663" imgH="4108419" progId="Word.Document.8">
                  <p:embed/>
                </p:oleObj>
              </mc:Choice>
              <mc:Fallback>
                <p:oleObj name="Document" r:id="rId3" imgW="8409663" imgH="4108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081" y="722291"/>
                        <a:ext cx="10043950" cy="4894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37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855884"/>
              </p:ext>
            </p:extLst>
          </p:nvPr>
        </p:nvGraphicFramePr>
        <p:xfrm>
          <a:off x="622526" y="466045"/>
          <a:ext cx="10817357" cy="184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Document" r:id="rId3" imgW="11041586" imgH="1952507" progId="Word.Document.8">
                  <p:embed/>
                </p:oleObj>
              </mc:Choice>
              <mc:Fallback>
                <p:oleObj name="Document" r:id="rId3" imgW="11041586" imgH="1952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26" y="466045"/>
                        <a:ext cx="10817357" cy="1841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37393"/>
              </p:ext>
            </p:extLst>
          </p:nvPr>
        </p:nvGraphicFramePr>
        <p:xfrm>
          <a:off x="709611" y="2307771"/>
          <a:ext cx="10958031" cy="4040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Document" r:id="rId5" imgW="10646561" imgH="3955687" progId="Word.Document.8">
                  <p:embed/>
                </p:oleObj>
              </mc:Choice>
              <mc:Fallback>
                <p:oleObj name="Document" r:id="rId5" imgW="10646561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1" y="2307771"/>
                        <a:ext cx="10958031" cy="4040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00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67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258488"/>
              </p:ext>
            </p:extLst>
          </p:nvPr>
        </p:nvGraphicFramePr>
        <p:xfrm>
          <a:off x="796699" y="446540"/>
          <a:ext cx="11256507" cy="623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Document" r:id="rId3" imgW="10671092" imgH="5933351" progId="Word.Document.8">
                  <p:embed/>
                </p:oleObj>
              </mc:Choice>
              <mc:Fallback>
                <p:oleObj name="Document" r:id="rId3" imgW="10671092" imgH="5933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99" y="446540"/>
                        <a:ext cx="11256507" cy="6237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33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14405"/>
              </p:ext>
            </p:extLst>
          </p:nvPr>
        </p:nvGraphicFramePr>
        <p:xfrm>
          <a:off x="838199" y="276225"/>
          <a:ext cx="11142889" cy="177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Document" r:id="rId3" imgW="11289063" imgH="1783959" progId="Word.Document.8">
                  <p:embed/>
                </p:oleObj>
              </mc:Choice>
              <mc:Fallback>
                <p:oleObj name="Document" r:id="rId3" imgW="11289063" imgH="17839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276225"/>
                        <a:ext cx="11142889" cy="17771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85540"/>
              </p:ext>
            </p:extLst>
          </p:nvPr>
        </p:nvGraphicFramePr>
        <p:xfrm>
          <a:off x="983796" y="1883229"/>
          <a:ext cx="9588500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Document" r:id="rId5" imgW="10699952" imgH="2373340" progId="Word.Document.8">
                  <p:embed/>
                </p:oleObj>
              </mc:Choice>
              <mc:Fallback>
                <p:oleObj name="Document" r:id="rId5" imgW="10699952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96" y="1883229"/>
                        <a:ext cx="9588500" cy="2122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66846"/>
              </p:ext>
            </p:extLst>
          </p:nvPr>
        </p:nvGraphicFramePr>
        <p:xfrm>
          <a:off x="838199" y="4190774"/>
          <a:ext cx="9590088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Document" r:id="rId7" imgW="10699952" imgH="2769017" progId="Word.Document.8">
                  <p:embed/>
                </p:oleObj>
              </mc:Choice>
              <mc:Fallback>
                <p:oleObj name="Document" r:id="rId7" imgW="10699952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4190774"/>
                        <a:ext cx="9590088" cy="246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55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1865"/>
              </p:ext>
            </p:extLst>
          </p:nvPr>
        </p:nvGraphicFramePr>
        <p:xfrm>
          <a:off x="285183" y="273043"/>
          <a:ext cx="11978822" cy="132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Document" r:id="rId3" imgW="11867712" imgH="1301312" progId="Word.Document.8">
                  <p:embed/>
                </p:oleObj>
              </mc:Choice>
              <mc:Fallback>
                <p:oleObj name="Document" r:id="rId3" imgW="11867712" imgH="1301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83" y="273043"/>
                        <a:ext cx="11978822" cy="13271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825943"/>
              </p:ext>
            </p:extLst>
          </p:nvPr>
        </p:nvGraphicFramePr>
        <p:xfrm>
          <a:off x="727075" y="1735138"/>
          <a:ext cx="995203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Document" r:id="rId5" imgW="9161699" imgH="1302750" progId="Word.Document.8">
                  <p:embed/>
                </p:oleObj>
              </mc:Choice>
              <mc:Fallback>
                <p:oleObj name="Document" r:id="rId5" imgW="9161699" imgH="1302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735138"/>
                        <a:ext cx="9952038" cy="1430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86229"/>
              </p:ext>
            </p:extLst>
          </p:nvPr>
        </p:nvGraphicFramePr>
        <p:xfrm>
          <a:off x="629103" y="3300406"/>
          <a:ext cx="9952038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Document" r:id="rId7" imgW="9161699" imgH="3164334" progId="Word.Document.8">
                  <p:embed/>
                </p:oleObj>
              </mc:Choice>
              <mc:Fallback>
                <p:oleObj name="Document" r:id="rId7" imgW="9161699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03" y="3300406"/>
                        <a:ext cx="9952038" cy="3411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49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517387"/>
              </p:ext>
            </p:extLst>
          </p:nvPr>
        </p:nvGraphicFramePr>
        <p:xfrm>
          <a:off x="437470" y="261257"/>
          <a:ext cx="11628437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3" imgW="10575132" imgH="1582347" progId="Word.Document.8">
                  <p:embed/>
                </p:oleObj>
              </mc:Choice>
              <mc:Fallback>
                <p:oleObj name="Document" r:id="rId3" imgW="10575132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70" y="261257"/>
                        <a:ext cx="11628437" cy="170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34665"/>
              </p:ext>
            </p:extLst>
          </p:nvPr>
        </p:nvGraphicFramePr>
        <p:xfrm>
          <a:off x="855436" y="1848531"/>
          <a:ext cx="90265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5" imgW="8504406" imgH="2000664" progId="Word.Document.8">
                  <p:embed/>
                </p:oleObj>
              </mc:Choice>
              <mc:Fallback>
                <p:oleObj name="Document" r:id="rId5" imgW="8504406" imgH="2000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36" y="1848531"/>
                        <a:ext cx="9026525" cy="2122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05645"/>
              </p:ext>
            </p:extLst>
          </p:nvPr>
        </p:nvGraphicFramePr>
        <p:xfrm>
          <a:off x="772660" y="3868738"/>
          <a:ext cx="9026525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7" imgW="8504406" imgH="3560011" progId="Word.Document.8">
                  <p:embed/>
                </p:oleObj>
              </mc:Choice>
              <mc:Fallback>
                <p:oleObj name="Document" r:id="rId7" imgW="8504406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60" y="3868738"/>
                        <a:ext cx="9026525" cy="2989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57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0685"/>
              </p:ext>
            </p:extLst>
          </p:nvPr>
        </p:nvGraphicFramePr>
        <p:xfrm>
          <a:off x="1486807" y="1066801"/>
          <a:ext cx="9700176" cy="554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9013429" imgH="5142358" progId="Word.Document.8">
                  <p:embed/>
                </p:oleObj>
              </mc:Choice>
              <mc:Fallback>
                <p:oleObj name="Document" r:id="rId3" imgW="9013429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807" y="1066801"/>
                        <a:ext cx="9700176" cy="55464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210732" y="497569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44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2971" y="109312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08249"/>
              </p:ext>
            </p:extLst>
          </p:nvPr>
        </p:nvGraphicFramePr>
        <p:xfrm>
          <a:off x="358586" y="1237990"/>
          <a:ext cx="11819269" cy="45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Document" r:id="rId3" imgW="10482418" imgH="395677" progId="Word.Document.8">
                  <p:embed/>
                </p:oleObj>
              </mc:Choice>
              <mc:Fallback>
                <p:oleObj name="Document" r:id="rId3" imgW="10482418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6" y="1237990"/>
                        <a:ext cx="11819269" cy="4506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09150"/>
              </p:ext>
            </p:extLst>
          </p:nvPr>
        </p:nvGraphicFramePr>
        <p:xfrm>
          <a:off x="1711324" y="1898650"/>
          <a:ext cx="8192327" cy="159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5" imgW="7958586" imgH="1582347" progId="Word.Document.8">
                  <p:embed/>
                </p:oleObj>
              </mc:Choice>
              <mc:Fallback>
                <p:oleObj name="Document" r:id="rId5" imgW="7958586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4" y="1898650"/>
                        <a:ext cx="8192327" cy="15956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22650"/>
              </p:ext>
            </p:extLst>
          </p:nvPr>
        </p:nvGraphicFramePr>
        <p:xfrm>
          <a:off x="474663" y="3560050"/>
          <a:ext cx="10216494" cy="9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7" imgW="8738174" imgH="790994" progId="Word.Document.8">
                  <p:embed/>
                </p:oleObj>
              </mc:Choice>
              <mc:Fallback>
                <p:oleObj name="Document" r:id="rId7" imgW="8738174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560050"/>
                        <a:ext cx="10216494" cy="902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666122"/>
              </p:ext>
            </p:extLst>
          </p:nvPr>
        </p:nvGraphicFramePr>
        <p:xfrm>
          <a:off x="1088572" y="4607413"/>
          <a:ext cx="9458491" cy="204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9" imgW="9018841" imgH="1977664" progId="Word.Document.8">
                  <p:embed/>
                </p:oleObj>
              </mc:Choice>
              <mc:Fallback>
                <p:oleObj name="Document" r:id="rId9" imgW="9018841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572" y="4607413"/>
                        <a:ext cx="9458491" cy="20486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97597"/>
              </p:ext>
            </p:extLst>
          </p:nvPr>
        </p:nvGraphicFramePr>
        <p:xfrm>
          <a:off x="394153" y="376336"/>
          <a:ext cx="11685229" cy="9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Document" r:id="rId3" imgW="9565382" imgH="790994" progId="Word.Document.8">
                  <p:embed/>
                </p:oleObj>
              </mc:Choice>
              <mc:Fallback>
                <p:oleObj name="Document" r:id="rId3" imgW="9565382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53" y="376336"/>
                        <a:ext cx="11685229" cy="919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166234"/>
              </p:ext>
            </p:extLst>
          </p:nvPr>
        </p:nvGraphicFramePr>
        <p:xfrm>
          <a:off x="1697971" y="1521960"/>
          <a:ext cx="7814031" cy="23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Document" r:id="rId5" imgW="8464381" imgH="2575142" progId="Word.Document.8">
                  <p:embed/>
                </p:oleObj>
              </mc:Choice>
              <mc:Fallback>
                <p:oleObj name="Document" r:id="rId5" imgW="8464381" imgH="25751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971" y="1521960"/>
                        <a:ext cx="7814031" cy="2375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8776"/>
              </p:ext>
            </p:extLst>
          </p:nvPr>
        </p:nvGraphicFramePr>
        <p:xfrm>
          <a:off x="694417" y="3347472"/>
          <a:ext cx="10362549" cy="155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Document" r:id="rId7" imgW="8498995" imgH="1262859" progId="Word.Document.8">
                  <p:embed/>
                </p:oleObj>
              </mc:Choice>
              <mc:Fallback>
                <p:oleObj name="Document" r:id="rId7" imgW="8498995" imgH="1262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17" y="3347472"/>
                        <a:ext cx="10362549" cy="15523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62845"/>
              </p:ext>
            </p:extLst>
          </p:nvPr>
        </p:nvGraphicFramePr>
        <p:xfrm>
          <a:off x="1009173" y="4874760"/>
          <a:ext cx="91916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Document" r:id="rId9" imgW="8512703" imgH="1214702" progId="Word.Document.8">
                  <p:embed/>
                </p:oleObj>
              </mc:Choice>
              <mc:Fallback>
                <p:oleObj name="Document" r:id="rId9" imgW="8512703" imgH="1214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173" y="4874760"/>
                        <a:ext cx="9191625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13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5941" y="60088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158677"/>
              </p:ext>
            </p:extLst>
          </p:nvPr>
        </p:nvGraphicFramePr>
        <p:xfrm>
          <a:off x="725941" y="781502"/>
          <a:ext cx="10969406" cy="219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Document" r:id="rId3" imgW="10209328" imgH="2023664" progId="Word.Document.8">
                  <p:embed/>
                </p:oleObj>
              </mc:Choice>
              <mc:Fallback>
                <p:oleObj name="Document" r:id="rId3" imgW="10209328" imgH="2023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41" y="781502"/>
                        <a:ext cx="10969406" cy="21902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73027"/>
              </p:ext>
            </p:extLst>
          </p:nvPr>
        </p:nvGraphicFramePr>
        <p:xfrm>
          <a:off x="1558925" y="1500188"/>
          <a:ext cx="844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Document" r:id="rId5" imgW="775659" imgH="395677" progId="Word.Document.8">
                  <p:embed/>
                </p:oleObj>
              </mc:Choice>
              <mc:Fallback>
                <p:oleObj name="Document" r:id="rId5" imgW="77565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500188"/>
                        <a:ext cx="8445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769383"/>
              </p:ext>
            </p:extLst>
          </p:nvPr>
        </p:nvGraphicFramePr>
        <p:xfrm>
          <a:off x="727075" y="3071813"/>
          <a:ext cx="108315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Document" r:id="rId7" imgW="8569342" imgH="849213" progId="Word.Document.8">
                  <p:embed/>
                </p:oleObj>
              </mc:Choice>
              <mc:Fallback>
                <p:oleObj name="Document" r:id="rId7" imgW="8569342" imgH="849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071813"/>
                        <a:ext cx="10831513" cy="1077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970960"/>
              </p:ext>
            </p:extLst>
          </p:nvPr>
        </p:nvGraphicFramePr>
        <p:xfrm>
          <a:off x="7019018" y="2432050"/>
          <a:ext cx="19685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Document" r:id="rId9" imgW="2233978" imgH="462162" progId="Word.Document.8">
                  <p:embed/>
                </p:oleObj>
              </mc:Choice>
              <mc:Fallback>
                <p:oleObj name="Document" r:id="rId9" imgW="2233978" imgH="462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018" y="2432050"/>
                        <a:ext cx="19685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13646"/>
              </p:ext>
            </p:extLst>
          </p:nvPr>
        </p:nvGraphicFramePr>
        <p:xfrm>
          <a:off x="642815" y="4494120"/>
          <a:ext cx="108331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Document" r:id="rId11" imgW="8596759" imgH="1384329" progId="Word.Document.8">
                  <p:embed/>
                </p:oleObj>
              </mc:Choice>
              <mc:Fallback>
                <p:oleObj name="Document" r:id="rId11" imgW="8596759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15" y="4494120"/>
                        <a:ext cx="10833100" cy="1612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94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26272"/>
              </p:ext>
            </p:extLst>
          </p:nvPr>
        </p:nvGraphicFramePr>
        <p:xfrm>
          <a:off x="584481" y="232742"/>
          <a:ext cx="11410810" cy="206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Document" r:id="rId3" imgW="11096781" imgH="2010727" progId="Word.Document.8">
                  <p:embed/>
                </p:oleObj>
              </mc:Choice>
              <mc:Fallback>
                <p:oleObj name="Document" r:id="rId3" imgW="11096781" imgH="2010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81" y="232742"/>
                        <a:ext cx="11410810" cy="20644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10408"/>
              </p:ext>
            </p:extLst>
          </p:nvPr>
        </p:nvGraphicFramePr>
        <p:xfrm>
          <a:off x="10021420" y="1497135"/>
          <a:ext cx="1828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Document" r:id="rId5" imgW="1991733" imgH="867541" progId="Word.Document.8">
                  <p:embed/>
                </p:oleObj>
              </mc:Choice>
              <mc:Fallback>
                <p:oleObj name="Document" r:id="rId5" imgW="1991733" imgH="867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1420" y="1497135"/>
                        <a:ext cx="18288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88870"/>
              </p:ext>
            </p:extLst>
          </p:nvPr>
        </p:nvGraphicFramePr>
        <p:xfrm>
          <a:off x="1187450" y="1446558"/>
          <a:ext cx="2006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Document" r:id="rId7" imgW="2192113" imgH="812916" progId="Word.Document.8">
                  <p:embed/>
                </p:oleObj>
              </mc:Choice>
              <mc:Fallback>
                <p:oleObj name="Document" r:id="rId7" imgW="2192113" imgH="8129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46558"/>
                        <a:ext cx="20066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39147"/>
              </p:ext>
            </p:extLst>
          </p:nvPr>
        </p:nvGraphicFramePr>
        <p:xfrm>
          <a:off x="606636" y="2554744"/>
          <a:ext cx="113665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Document" r:id="rId9" imgW="11249741" imgH="2769017" progId="Word.Document.8">
                  <p:embed/>
                </p:oleObj>
              </mc:Choice>
              <mc:Fallback>
                <p:oleObj name="Document" r:id="rId9" imgW="11249741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36" y="2554744"/>
                        <a:ext cx="11366500" cy="2781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748789"/>
              </p:ext>
            </p:extLst>
          </p:nvPr>
        </p:nvGraphicFramePr>
        <p:xfrm>
          <a:off x="356577" y="5593553"/>
          <a:ext cx="11366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Document" r:id="rId11" imgW="11249741" imgH="1186670" progId="Word.Document.8">
                  <p:embed/>
                </p:oleObj>
              </mc:Choice>
              <mc:Fallback>
                <p:oleObj name="Document" r:id="rId11" imgW="11249741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77" y="5593553"/>
                        <a:ext cx="11366500" cy="1193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51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7672" y="303579"/>
            <a:ext cx="7920037" cy="4584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等差、等比数列的综合问题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1134"/>
              </p:ext>
            </p:extLst>
          </p:nvPr>
        </p:nvGraphicFramePr>
        <p:xfrm>
          <a:off x="676031" y="892907"/>
          <a:ext cx="10405434" cy="242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3" imgW="9736019" imgH="2334168" progId="Word.Document.8">
                  <p:embed/>
                </p:oleObj>
              </mc:Choice>
              <mc:Fallback>
                <p:oleObj name="Document" r:id="rId3" imgW="9736019" imgH="23341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31" y="892907"/>
                        <a:ext cx="10405434" cy="24247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12161"/>
              </p:ext>
            </p:extLst>
          </p:nvPr>
        </p:nvGraphicFramePr>
        <p:xfrm>
          <a:off x="897672" y="3317630"/>
          <a:ext cx="8813325" cy="324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Document" r:id="rId5" imgW="8059236" imgH="2938644" progId="Word.Document.8">
                  <p:embed/>
                </p:oleObj>
              </mc:Choice>
              <mc:Fallback>
                <p:oleObj name="Document" r:id="rId5" imgW="8059236" imgH="2938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72" y="3317630"/>
                        <a:ext cx="8813325" cy="32453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77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</Words>
  <Application>Microsoft Office PowerPoint</Application>
  <PresentationFormat>宽屏</PresentationFormat>
  <Paragraphs>13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2016-10-27T23:55:20Z</dcterms:created>
  <dcterms:modified xsi:type="dcterms:W3CDTF">2016-10-28T03:48:14Z</dcterms:modified>
</cp:coreProperties>
</file>