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86"/>
  </p:notesMasterIdLst>
  <p:handoutMasterIdLst>
    <p:handoutMasterId r:id="rId87"/>
  </p:handoutMasterIdLst>
  <p:sldIdLst>
    <p:sldId id="307" r:id="rId2"/>
    <p:sldId id="533" r:id="rId3"/>
    <p:sldId id="444" r:id="rId4"/>
    <p:sldId id="836" r:id="rId5"/>
    <p:sldId id="888" r:id="rId6"/>
    <p:sldId id="889" r:id="rId7"/>
    <p:sldId id="891" r:id="rId8"/>
    <p:sldId id="607" r:id="rId9"/>
    <p:sldId id="893" r:id="rId10"/>
    <p:sldId id="315" r:id="rId11"/>
    <p:sldId id="469" r:id="rId12"/>
    <p:sldId id="749" r:id="rId13"/>
    <p:sldId id="752" r:id="rId14"/>
    <p:sldId id="924" r:id="rId15"/>
    <p:sldId id="841" r:id="rId16"/>
    <p:sldId id="467" r:id="rId17"/>
    <p:sldId id="539" r:id="rId18"/>
    <p:sldId id="894" r:id="rId19"/>
    <p:sldId id="895" r:id="rId20"/>
    <p:sldId id="767" r:id="rId21"/>
    <p:sldId id="477" r:id="rId22"/>
    <p:sldId id="478" r:id="rId23"/>
    <p:sldId id="784" r:id="rId24"/>
    <p:sldId id="896" r:id="rId25"/>
    <p:sldId id="635" r:id="rId26"/>
    <p:sldId id="636" r:id="rId27"/>
    <p:sldId id="786" r:id="rId28"/>
    <p:sldId id="897" r:id="rId29"/>
    <p:sldId id="927" r:id="rId30"/>
    <p:sldId id="489" r:id="rId31"/>
    <p:sldId id="898" r:id="rId32"/>
    <p:sldId id="900" r:id="rId33"/>
    <p:sldId id="901" r:id="rId34"/>
    <p:sldId id="899" r:id="rId35"/>
    <p:sldId id="902" r:id="rId36"/>
    <p:sldId id="791" r:id="rId37"/>
    <p:sldId id="808" r:id="rId38"/>
    <p:sldId id="903" r:id="rId39"/>
    <p:sldId id="858" r:id="rId40"/>
    <p:sldId id="904" r:id="rId41"/>
    <p:sldId id="859" r:id="rId42"/>
    <p:sldId id="907" r:id="rId43"/>
    <p:sldId id="860" r:id="rId44"/>
    <p:sldId id="908" r:id="rId45"/>
    <p:sldId id="909" r:id="rId46"/>
    <p:sldId id="815" r:id="rId47"/>
    <p:sldId id="925" r:id="rId48"/>
    <p:sldId id="657" r:id="rId49"/>
    <p:sldId id="910" r:id="rId50"/>
    <p:sldId id="817" r:id="rId51"/>
    <p:sldId id="818" r:id="rId52"/>
    <p:sldId id="819" r:id="rId53"/>
    <p:sldId id="820" r:id="rId54"/>
    <p:sldId id="911" r:id="rId55"/>
    <p:sldId id="823" r:id="rId56"/>
    <p:sldId id="926" r:id="rId57"/>
    <p:sldId id="510" r:id="rId58"/>
    <p:sldId id="876" r:id="rId59"/>
    <p:sldId id="690" r:id="rId60"/>
    <p:sldId id="912" r:id="rId61"/>
    <p:sldId id="913" r:id="rId62"/>
    <p:sldId id="827" r:id="rId63"/>
    <p:sldId id="695" r:id="rId64"/>
    <p:sldId id="697" r:id="rId65"/>
    <p:sldId id="698" r:id="rId66"/>
    <p:sldId id="700" r:id="rId67"/>
    <p:sldId id="702" r:id="rId68"/>
    <p:sldId id="703" r:id="rId69"/>
    <p:sldId id="704" r:id="rId70"/>
    <p:sldId id="878" r:id="rId71"/>
    <p:sldId id="706" r:id="rId72"/>
    <p:sldId id="830" r:id="rId73"/>
    <p:sldId id="710" r:id="rId74"/>
    <p:sldId id="914" r:id="rId75"/>
    <p:sldId id="712" r:id="rId76"/>
    <p:sldId id="915" r:id="rId77"/>
    <p:sldId id="714" r:id="rId78"/>
    <p:sldId id="916" r:id="rId79"/>
    <p:sldId id="918" r:id="rId80"/>
    <p:sldId id="919" r:id="rId81"/>
    <p:sldId id="920" r:id="rId82"/>
    <p:sldId id="922" r:id="rId83"/>
    <p:sldId id="923" r:id="rId84"/>
    <p:sldId id="441" r:id="rId85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7" autoAdjust="0"/>
    <p:restoredTop sz="92254" autoAdjust="0"/>
  </p:normalViewPr>
  <p:slideViewPr>
    <p:cSldViewPr>
      <p:cViewPr>
        <p:scale>
          <a:sx n="66" d="100"/>
          <a:sy n="66" d="100"/>
        </p:scale>
        <p:origin x="-2118" y="-114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4" Type="http://schemas.openxmlformats.org/officeDocument/2006/relationships/image" Target="../media/image7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39"/>
          <p:cNvSpPr txBox="1"/>
          <p:nvPr userDrawn="1"/>
        </p:nvSpPr>
        <p:spPr>
          <a:xfrm>
            <a:off x="190550" y="-8727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74727" y="36716"/>
            <a:ext cx="1826141" cy="584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</a:rPr>
              <a:t>解题探究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5618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1774727" y="36716"/>
            <a:ext cx="3833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练后反思   方法规律</a:t>
            </a:r>
            <a:endParaRPr kumimoji="0" lang="zh-CN" altLang="en-US" sz="3200" b="1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93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1774727" y="36716"/>
            <a:ext cx="1826141" cy="584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反思归纳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11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2" y="2216060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3"/>
            <a:ext cx="5113300" cy="1553060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1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5" y="3429795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27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7"/>
          <a:stretch/>
        </p:blipFill>
        <p:spPr bwMode="auto">
          <a:xfrm>
            <a:off x="-1" y="-22503"/>
            <a:ext cx="12190413" cy="7032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6" name="矩形 5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69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1" y="-26589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39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1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63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2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867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39"/>
          <p:cNvSpPr txBox="1"/>
          <p:nvPr userDrawn="1"/>
        </p:nvSpPr>
        <p:spPr>
          <a:xfrm>
            <a:off x="190550" y="-8727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74727" y="36716"/>
            <a:ext cx="1826141" cy="584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</a:rPr>
              <a:t>知识梳理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5886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12" r:id="rId14"/>
    <p:sldLayoutId id="2147483813" r:id="rId15"/>
    <p:sldLayoutId id="2147483817" r:id="rId16"/>
    <p:sldLayoutId id="2147483815" r:id="rId17"/>
    <p:sldLayoutId id="2147483816" r:id="rId18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oleObject" Target="../embeddings/oleObject6.bin"/><Relationship Id="rId7" Type="http://schemas.openxmlformats.org/officeDocument/2006/relationships/slide" Target="slide1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slide" Target="slide11.x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__4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slide" Target="slide1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slide" Target="slide10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__5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__7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emf"/><Relationship Id="rId10" Type="http://schemas.openxmlformats.org/officeDocument/2006/relationships/slide" Target="slide12.xml"/><Relationship Id="rId4" Type="http://schemas.openxmlformats.org/officeDocument/2006/relationships/package" Target="../embeddings/Microsoft_Word___6.docx"/><Relationship Id="rId9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slide" Target="slide2.x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__8.doc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__2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__3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__4.doc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6.emf"/><Relationship Id="rId5" Type="http://schemas.openxmlformats.org/officeDocument/2006/relationships/image" Target="../media/image24.emf"/><Relationship Id="rId10" Type="http://schemas.openxmlformats.org/officeDocument/2006/relationships/package" Target="../embeddings/Microsoft_Word___11.docx"/><Relationship Id="rId4" Type="http://schemas.openxmlformats.org/officeDocument/2006/relationships/package" Target="../embeddings/Microsoft_Word___9.docx"/><Relationship Id="rId9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5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7.xml"/><Relationship Id="rId5" Type="http://schemas.openxmlformats.org/officeDocument/2006/relationships/slide" Target="slide29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__12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oleObject" Target="../embeddings/oleObject18.bin"/><Relationship Id="rId7" Type="http://schemas.openxmlformats.org/officeDocument/2006/relationships/slide" Target="slide2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slide" Target="slide21.xml"/><Relationship Id="rId5" Type="http://schemas.openxmlformats.org/officeDocument/2006/relationships/image" Target="../media/image28.emf"/><Relationship Id="rId10" Type="http://schemas.openxmlformats.org/officeDocument/2006/relationships/slide" Target="slide22.xml"/><Relationship Id="rId4" Type="http://schemas.openxmlformats.org/officeDocument/2006/relationships/oleObject" Target="../embeddings/Microsoft_Word_97_-_2003___5.doc"/><Relationship Id="rId9" Type="http://schemas.openxmlformats.org/officeDocument/2006/relationships/slide" Target="slide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oleObject" Target="../embeddings/oleObject19.bin"/><Relationship Id="rId7" Type="http://schemas.openxmlformats.org/officeDocument/2006/relationships/slide" Target="slide2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6" Type="http://schemas.openxmlformats.org/officeDocument/2006/relationships/slide" Target="slide21.xml"/><Relationship Id="rId5" Type="http://schemas.openxmlformats.org/officeDocument/2006/relationships/image" Target="../media/image29.emf"/><Relationship Id="rId10" Type="http://schemas.openxmlformats.org/officeDocument/2006/relationships/slide" Target="slide24.xml"/><Relationship Id="rId4" Type="http://schemas.openxmlformats.org/officeDocument/2006/relationships/package" Target="../embeddings/Microsoft_Word___13.docx"/><Relationship Id="rId9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package" Target="../embeddings/Microsoft_Word___17.docx"/><Relationship Id="rId18" Type="http://schemas.openxmlformats.org/officeDocument/2006/relationships/slide" Target="slide27.xml"/><Relationship Id="rId3" Type="http://schemas.openxmlformats.org/officeDocument/2006/relationships/oleObject" Target="../embeddings/oleObject20.bin"/><Relationship Id="rId7" Type="http://schemas.openxmlformats.org/officeDocument/2006/relationships/package" Target="../embeddings/Microsoft_Word___15.docx"/><Relationship Id="rId12" Type="http://schemas.openxmlformats.org/officeDocument/2006/relationships/oleObject" Target="../embeddings/oleObject23.bin"/><Relationship Id="rId17" Type="http://schemas.openxmlformats.org/officeDocument/2006/relationships/slide" Target="slide25.xml"/><Relationship Id="rId2" Type="http://schemas.openxmlformats.org/officeDocument/2006/relationships/slideLayout" Target="../slideLayouts/slideLayout15.xml"/><Relationship Id="rId16" Type="http://schemas.openxmlformats.org/officeDocument/2006/relationships/slide" Target="slide2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2.emf"/><Relationship Id="rId5" Type="http://schemas.openxmlformats.org/officeDocument/2006/relationships/image" Target="../media/image30.emf"/><Relationship Id="rId15" Type="http://schemas.openxmlformats.org/officeDocument/2006/relationships/slide" Target="slide21.xml"/><Relationship Id="rId10" Type="http://schemas.openxmlformats.org/officeDocument/2006/relationships/package" Target="../embeddings/Microsoft_Word___16.docx"/><Relationship Id="rId4" Type="http://schemas.openxmlformats.org/officeDocument/2006/relationships/package" Target="../embeddings/Microsoft_Word___14.docx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2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slide" Target="slide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package" Target="../embeddings/Microsoft_Word___21.docx"/><Relationship Id="rId18" Type="http://schemas.openxmlformats.org/officeDocument/2006/relationships/slide" Target="slide27.xml"/><Relationship Id="rId3" Type="http://schemas.openxmlformats.org/officeDocument/2006/relationships/oleObject" Target="../embeddings/oleObject24.bin"/><Relationship Id="rId7" Type="http://schemas.openxmlformats.org/officeDocument/2006/relationships/package" Target="../embeddings/Microsoft_Word___19.docx"/><Relationship Id="rId12" Type="http://schemas.openxmlformats.org/officeDocument/2006/relationships/oleObject" Target="../embeddings/oleObject27.bin"/><Relationship Id="rId17" Type="http://schemas.openxmlformats.org/officeDocument/2006/relationships/slide" Target="slide25.xml"/><Relationship Id="rId2" Type="http://schemas.openxmlformats.org/officeDocument/2006/relationships/slideLayout" Target="../slideLayouts/slideLayout15.xml"/><Relationship Id="rId16" Type="http://schemas.openxmlformats.org/officeDocument/2006/relationships/slide" Target="slide2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7.emf"/><Relationship Id="rId5" Type="http://schemas.openxmlformats.org/officeDocument/2006/relationships/image" Target="../media/image35.emf"/><Relationship Id="rId15" Type="http://schemas.openxmlformats.org/officeDocument/2006/relationships/slide" Target="slide21.xml"/><Relationship Id="rId10" Type="http://schemas.openxmlformats.org/officeDocument/2006/relationships/package" Target="../embeddings/Microsoft_Word___20.docx"/><Relationship Id="rId19" Type="http://schemas.openxmlformats.org/officeDocument/2006/relationships/slide" Target="slide2.xml"/><Relationship Id="rId4" Type="http://schemas.openxmlformats.org/officeDocument/2006/relationships/package" Target="../embeddings/Microsoft_Word___18.docx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istrator\Desktop\&#26032;&#24314;&#25991;&#20214;&#22841;%20(2)\HX269.TIF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5" Type="http://schemas.openxmlformats.org/officeDocument/2006/relationships/image" Target="file:///C:\Users\Administrator\Desktop\&#26032;&#24314;&#25991;&#20214;&#22841;%20(2)\HX270.TIF" TargetMode="Externa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3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3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3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7.xml"/><Relationship Id="rId7" Type="http://schemas.openxmlformats.org/officeDocument/2006/relationships/slide" Target="slide43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3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37.xml"/><Relationship Id="rId7" Type="http://schemas.openxmlformats.org/officeDocument/2006/relationships/slide" Target="slide43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3.docx"/><Relationship Id="rId13" Type="http://schemas.openxmlformats.org/officeDocument/2006/relationships/slide" Target="slide39.xml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12" Type="http://schemas.openxmlformats.org/officeDocument/2006/relationships/slide" Target="slide3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png"/><Relationship Id="rId11" Type="http://schemas.openxmlformats.org/officeDocument/2006/relationships/slide" Target="slide37.xml"/><Relationship Id="rId5" Type="http://schemas.openxmlformats.org/officeDocument/2006/relationships/image" Target="../media/image47.emf"/><Relationship Id="rId15" Type="http://schemas.openxmlformats.org/officeDocument/2006/relationships/slide" Target="slide43.xml"/><Relationship Id="rId10" Type="http://schemas.openxmlformats.org/officeDocument/2006/relationships/slide" Target="slide36.xml"/><Relationship Id="rId4" Type="http://schemas.openxmlformats.org/officeDocument/2006/relationships/package" Target="../embeddings/Microsoft_Word___22.docx"/><Relationship Id="rId9" Type="http://schemas.openxmlformats.org/officeDocument/2006/relationships/image" Target="../media/image48.emf"/><Relationship Id="rId14" Type="http://schemas.openxmlformats.org/officeDocument/2006/relationships/slide" Target="slide4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51.png"/><Relationship Id="rId7" Type="http://schemas.openxmlformats.org/officeDocument/2006/relationships/slide" Target="slide3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6" Type="http://schemas.openxmlformats.org/officeDocument/2006/relationships/slide" Target="slide37.xml"/><Relationship Id="rId5" Type="http://schemas.openxmlformats.org/officeDocument/2006/relationships/slide" Target="slide36.xml"/><Relationship Id="rId10" Type="http://schemas.openxmlformats.org/officeDocument/2006/relationships/slide" Target="slide43.xml"/><Relationship Id="rId4" Type="http://schemas.openxmlformats.org/officeDocument/2006/relationships/image" Target="../media/image52.png"/><Relationship Id="rId9" Type="http://schemas.openxmlformats.org/officeDocument/2006/relationships/slide" Target="sl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3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9.vml"/><Relationship Id="rId6" Type="http://schemas.openxmlformats.org/officeDocument/2006/relationships/slide" Target="slide2.x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__24.docx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5.docx"/><Relationship Id="rId13" Type="http://schemas.openxmlformats.org/officeDocument/2006/relationships/image" Target="../media/image58.png"/><Relationship Id="rId3" Type="http://schemas.openxmlformats.org/officeDocument/2006/relationships/slide" Target="slide48.xml"/><Relationship Id="rId7" Type="http://schemas.openxmlformats.org/officeDocument/2006/relationships/slide" Target="slide55.xml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slide" Target="slide53.xml"/><Relationship Id="rId11" Type="http://schemas.openxmlformats.org/officeDocument/2006/relationships/package" Target="../embeddings/Microsoft_Word___26.docx"/><Relationship Id="rId5" Type="http://schemas.openxmlformats.org/officeDocument/2006/relationships/slide" Target="slide52.xml"/><Relationship Id="rId10" Type="http://schemas.openxmlformats.org/officeDocument/2006/relationships/image" Target="../media/image57.png"/><Relationship Id="rId4" Type="http://schemas.openxmlformats.org/officeDocument/2006/relationships/slide" Target="slide50.xml"/><Relationship Id="rId9" Type="http://schemas.openxmlformats.org/officeDocument/2006/relationships/image" Target="../media/image55.emf"/><Relationship Id="rId14" Type="http://schemas.openxmlformats.org/officeDocument/2006/relationships/image" Target="file:///C:\Users\Administrator\Desktop\&#26032;&#24314;&#25991;&#20214;&#22841;%20(2)\HX275.TIF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package" Target="../embeddings/Microsoft_Word___28.docx"/><Relationship Id="rId18" Type="http://schemas.openxmlformats.org/officeDocument/2006/relationships/oleObject" Target="../embeddings/oleObject34.bin"/><Relationship Id="rId3" Type="http://schemas.openxmlformats.org/officeDocument/2006/relationships/slide" Target="slide48.xml"/><Relationship Id="rId7" Type="http://schemas.openxmlformats.org/officeDocument/2006/relationships/slide" Target="slide55.xml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61.emf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Word___29.docx"/><Relationship Id="rId20" Type="http://schemas.openxmlformats.org/officeDocument/2006/relationships/image" Target="../media/image62.emf"/><Relationship Id="rId1" Type="http://schemas.openxmlformats.org/officeDocument/2006/relationships/vmlDrawing" Target="../drawings/vmlDrawing21.vml"/><Relationship Id="rId6" Type="http://schemas.openxmlformats.org/officeDocument/2006/relationships/slide" Target="slide53.xml"/><Relationship Id="rId11" Type="http://schemas.openxmlformats.org/officeDocument/2006/relationships/image" Target="../media/image63.png"/><Relationship Id="rId5" Type="http://schemas.openxmlformats.org/officeDocument/2006/relationships/slide" Target="slide52.xml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59.emf"/><Relationship Id="rId19" Type="http://schemas.openxmlformats.org/officeDocument/2006/relationships/package" Target="../embeddings/Microsoft_Word___30.docx"/><Relationship Id="rId4" Type="http://schemas.openxmlformats.org/officeDocument/2006/relationships/slide" Target="slide50.xml"/><Relationship Id="rId9" Type="http://schemas.openxmlformats.org/officeDocument/2006/relationships/package" Target="../embeddings/Microsoft_Word___27.docx"/><Relationship Id="rId14" Type="http://schemas.openxmlformats.org/officeDocument/2006/relationships/image" Target="../media/image6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slide" Target="slide48.xml"/><Relationship Id="rId7" Type="http://schemas.openxmlformats.org/officeDocument/2006/relationships/slide" Target="slide55.xml"/><Relationship Id="rId12" Type="http://schemas.openxmlformats.org/officeDocument/2006/relationships/slide" Target="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53.xml"/><Relationship Id="rId11" Type="http://schemas.openxmlformats.org/officeDocument/2006/relationships/image" Target="../media/image64.emf"/><Relationship Id="rId5" Type="http://schemas.openxmlformats.org/officeDocument/2006/relationships/slide" Target="slide52.xml"/><Relationship Id="rId10" Type="http://schemas.openxmlformats.org/officeDocument/2006/relationships/oleObject" Target="../embeddings/Microsoft_Word_97_-_2003___6.doc"/><Relationship Id="rId4" Type="http://schemas.openxmlformats.org/officeDocument/2006/relationships/slide" Target="slide50.xml"/><Relationship Id="rId9" Type="http://schemas.openxmlformats.org/officeDocument/2006/relationships/oleObject" Target="../embeddings/oleObject3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5.xml"/><Relationship Id="rId5" Type="http://schemas.openxmlformats.org/officeDocument/2006/relationships/slide" Target="slide53.xml"/><Relationship Id="rId4" Type="http://schemas.openxmlformats.org/officeDocument/2006/relationships/slide" Target="slide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5.xml"/><Relationship Id="rId5" Type="http://schemas.openxmlformats.org/officeDocument/2006/relationships/slide" Target="slide53.xml"/><Relationship Id="rId4" Type="http://schemas.openxmlformats.org/officeDocument/2006/relationships/slide" Target="slide5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slide" Target="slide48.xml"/><Relationship Id="rId7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slide" Target="slide53.xml"/><Relationship Id="rId11" Type="http://schemas.openxmlformats.org/officeDocument/2006/relationships/slide" Target="slide54.xml"/><Relationship Id="rId5" Type="http://schemas.openxmlformats.org/officeDocument/2006/relationships/slide" Target="slide52.xml"/><Relationship Id="rId10" Type="http://schemas.openxmlformats.org/officeDocument/2006/relationships/image" Target="../media/image66.emf"/><Relationship Id="rId4" Type="http://schemas.openxmlformats.org/officeDocument/2006/relationships/slide" Target="slide50.xml"/><Relationship Id="rId9" Type="http://schemas.openxmlformats.org/officeDocument/2006/relationships/oleObject" Target="../embeddings/Microsoft_Word_97_-_2003___7.doc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slide" Target="slide48.xml"/><Relationship Id="rId7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slide" Target="slide53.xml"/><Relationship Id="rId5" Type="http://schemas.openxmlformats.org/officeDocument/2006/relationships/slide" Target="slide52.xml"/><Relationship Id="rId10" Type="http://schemas.openxmlformats.org/officeDocument/2006/relationships/image" Target="../media/image67.emf"/><Relationship Id="rId4" Type="http://schemas.openxmlformats.org/officeDocument/2006/relationships/slide" Target="slide50.xml"/><Relationship Id="rId9" Type="http://schemas.openxmlformats.org/officeDocument/2006/relationships/oleObject" Target="../embeddings/Microsoft_Word_97_-_2003___8.doc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69.emf"/><Relationship Id="rId3" Type="http://schemas.openxmlformats.org/officeDocument/2006/relationships/slide" Target="slide48.xml"/><Relationship Id="rId7" Type="http://schemas.openxmlformats.org/officeDocument/2006/relationships/slide" Target="slide55.xml"/><Relationship Id="rId12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53.xml"/><Relationship Id="rId11" Type="http://schemas.openxmlformats.org/officeDocument/2006/relationships/oleObject" Target="../embeddings/oleObject39.bin"/><Relationship Id="rId5" Type="http://schemas.openxmlformats.org/officeDocument/2006/relationships/slide" Target="slide52.xml"/><Relationship Id="rId10" Type="http://schemas.openxmlformats.org/officeDocument/2006/relationships/image" Target="../media/image68.emf"/><Relationship Id="rId4" Type="http://schemas.openxmlformats.org/officeDocument/2006/relationships/slide" Target="slide50.xml"/><Relationship Id="rId9" Type="http://schemas.openxmlformats.org/officeDocument/2006/relationships/oleObject" Target="../embeddings/Microsoft_Word_97_-_2003___9.doc"/><Relationship Id="rId14" Type="http://schemas.openxmlformats.org/officeDocument/2006/relationships/slide" Target="slide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66.xml"/><Relationship Id="rId13" Type="http://schemas.openxmlformats.org/officeDocument/2006/relationships/slide" Target="slide73.xml"/><Relationship Id="rId18" Type="http://schemas.openxmlformats.org/officeDocument/2006/relationships/image" Target="../media/image70.emf"/><Relationship Id="rId3" Type="http://schemas.openxmlformats.org/officeDocument/2006/relationships/slide" Target="slide57.xml"/><Relationship Id="rId7" Type="http://schemas.openxmlformats.org/officeDocument/2006/relationships/slide" Target="slide64.xml"/><Relationship Id="rId12" Type="http://schemas.openxmlformats.org/officeDocument/2006/relationships/slide" Target="slide72.xml"/><Relationship Id="rId17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0.bin"/><Relationship Id="rId20" Type="http://schemas.openxmlformats.org/officeDocument/2006/relationships/slide" Target="slide58.xml"/><Relationship Id="rId1" Type="http://schemas.openxmlformats.org/officeDocument/2006/relationships/vmlDrawing" Target="../drawings/vmlDrawing26.vml"/><Relationship Id="rId6" Type="http://schemas.openxmlformats.org/officeDocument/2006/relationships/slide" Target="slide63.xml"/><Relationship Id="rId11" Type="http://schemas.openxmlformats.org/officeDocument/2006/relationships/slide" Target="slide71.xml"/><Relationship Id="rId5" Type="http://schemas.openxmlformats.org/officeDocument/2006/relationships/slide" Target="slide62.xml"/><Relationship Id="rId15" Type="http://schemas.openxmlformats.org/officeDocument/2006/relationships/slide" Target="slide77.xml"/><Relationship Id="rId10" Type="http://schemas.openxmlformats.org/officeDocument/2006/relationships/slide" Target="slide69.xml"/><Relationship Id="rId19" Type="http://schemas.openxmlformats.org/officeDocument/2006/relationships/slide" Target="slide81.xml"/><Relationship Id="rId4" Type="http://schemas.openxmlformats.org/officeDocument/2006/relationships/slide" Target="slide59.xml"/><Relationship Id="rId9" Type="http://schemas.openxmlformats.org/officeDocument/2006/relationships/slide" Target="slide67.xml"/><Relationship Id="rId14" Type="http://schemas.openxmlformats.org/officeDocument/2006/relationships/slide" Target="slide7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9.xml"/><Relationship Id="rId18" Type="http://schemas.openxmlformats.org/officeDocument/2006/relationships/slide" Target="slide77.xml"/><Relationship Id="rId3" Type="http://schemas.openxmlformats.org/officeDocument/2006/relationships/oleObject" Target="../embeddings/oleObject41.bin"/><Relationship Id="rId7" Type="http://schemas.openxmlformats.org/officeDocument/2006/relationships/slide" Target="slide59.xml"/><Relationship Id="rId12" Type="http://schemas.openxmlformats.org/officeDocument/2006/relationships/slide" Target="slide67.xml"/><Relationship Id="rId17" Type="http://schemas.openxmlformats.org/officeDocument/2006/relationships/slide" Target="slide7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3.xml"/><Relationship Id="rId1" Type="http://schemas.openxmlformats.org/officeDocument/2006/relationships/vmlDrawing" Target="../drawings/vmlDrawing27.vml"/><Relationship Id="rId6" Type="http://schemas.openxmlformats.org/officeDocument/2006/relationships/slide" Target="slide57.xml"/><Relationship Id="rId11" Type="http://schemas.openxmlformats.org/officeDocument/2006/relationships/slide" Target="slide66.xml"/><Relationship Id="rId5" Type="http://schemas.openxmlformats.org/officeDocument/2006/relationships/image" Target="../media/image71.emf"/><Relationship Id="rId15" Type="http://schemas.openxmlformats.org/officeDocument/2006/relationships/slide" Target="slide72.xml"/><Relationship Id="rId10" Type="http://schemas.openxmlformats.org/officeDocument/2006/relationships/slide" Target="slide64.xml"/><Relationship Id="rId19" Type="http://schemas.openxmlformats.org/officeDocument/2006/relationships/slide" Target="slide81.xml"/><Relationship Id="rId4" Type="http://schemas.openxmlformats.org/officeDocument/2006/relationships/oleObject" Target="../embeddings/Microsoft_Word_97_-_2003___12.doc"/><Relationship Id="rId9" Type="http://schemas.openxmlformats.org/officeDocument/2006/relationships/slide" Target="slide63.xml"/><Relationship Id="rId14" Type="http://schemas.openxmlformats.org/officeDocument/2006/relationships/slide" Target="slide7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9.xml"/><Relationship Id="rId18" Type="http://schemas.openxmlformats.org/officeDocument/2006/relationships/slide" Target="slide77.xml"/><Relationship Id="rId3" Type="http://schemas.openxmlformats.org/officeDocument/2006/relationships/oleObject" Target="../embeddings/oleObject42.bin"/><Relationship Id="rId7" Type="http://schemas.openxmlformats.org/officeDocument/2006/relationships/slide" Target="slide59.xml"/><Relationship Id="rId12" Type="http://schemas.openxmlformats.org/officeDocument/2006/relationships/slide" Target="slide67.xml"/><Relationship Id="rId17" Type="http://schemas.openxmlformats.org/officeDocument/2006/relationships/slide" Target="slide7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3.xml"/><Relationship Id="rId1" Type="http://schemas.openxmlformats.org/officeDocument/2006/relationships/vmlDrawing" Target="../drawings/vmlDrawing28.vml"/><Relationship Id="rId6" Type="http://schemas.openxmlformats.org/officeDocument/2006/relationships/slide" Target="slide57.xml"/><Relationship Id="rId11" Type="http://schemas.openxmlformats.org/officeDocument/2006/relationships/slide" Target="slide66.xml"/><Relationship Id="rId5" Type="http://schemas.openxmlformats.org/officeDocument/2006/relationships/image" Target="../media/image72.emf"/><Relationship Id="rId15" Type="http://schemas.openxmlformats.org/officeDocument/2006/relationships/slide" Target="slide72.xml"/><Relationship Id="rId10" Type="http://schemas.openxmlformats.org/officeDocument/2006/relationships/slide" Target="slide64.xml"/><Relationship Id="rId19" Type="http://schemas.openxmlformats.org/officeDocument/2006/relationships/slide" Target="slide81.xml"/><Relationship Id="rId4" Type="http://schemas.openxmlformats.org/officeDocument/2006/relationships/oleObject" Target="../embeddings/Microsoft_Word_97_-_2003___13.doc"/><Relationship Id="rId9" Type="http://schemas.openxmlformats.org/officeDocument/2006/relationships/slide" Target="slide63.xml"/><Relationship Id="rId14" Type="http://schemas.openxmlformats.org/officeDocument/2006/relationships/slide" Target="slide7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9.xml"/><Relationship Id="rId18" Type="http://schemas.openxmlformats.org/officeDocument/2006/relationships/slide" Target="slide77.xml"/><Relationship Id="rId3" Type="http://schemas.openxmlformats.org/officeDocument/2006/relationships/oleObject" Target="../embeddings/oleObject43.bin"/><Relationship Id="rId7" Type="http://schemas.openxmlformats.org/officeDocument/2006/relationships/slide" Target="slide59.xml"/><Relationship Id="rId12" Type="http://schemas.openxmlformats.org/officeDocument/2006/relationships/slide" Target="slide67.xml"/><Relationship Id="rId17" Type="http://schemas.openxmlformats.org/officeDocument/2006/relationships/slide" Target="slide7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3.xml"/><Relationship Id="rId20" Type="http://schemas.openxmlformats.org/officeDocument/2006/relationships/slide" Target="slide65.xml"/><Relationship Id="rId1" Type="http://schemas.openxmlformats.org/officeDocument/2006/relationships/vmlDrawing" Target="../drawings/vmlDrawing29.vml"/><Relationship Id="rId6" Type="http://schemas.openxmlformats.org/officeDocument/2006/relationships/slide" Target="slide57.xml"/><Relationship Id="rId11" Type="http://schemas.openxmlformats.org/officeDocument/2006/relationships/slide" Target="slide66.xml"/><Relationship Id="rId5" Type="http://schemas.openxmlformats.org/officeDocument/2006/relationships/image" Target="../media/image73.emf"/><Relationship Id="rId15" Type="http://schemas.openxmlformats.org/officeDocument/2006/relationships/slide" Target="slide72.xml"/><Relationship Id="rId10" Type="http://schemas.openxmlformats.org/officeDocument/2006/relationships/slide" Target="slide64.xml"/><Relationship Id="rId19" Type="http://schemas.openxmlformats.org/officeDocument/2006/relationships/slide" Target="slide81.xml"/><Relationship Id="rId4" Type="http://schemas.openxmlformats.org/officeDocument/2006/relationships/package" Target="../embeddings/Microsoft_Word___31.docx"/><Relationship Id="rId9" Type="http://schemas.openxmlformats.org/officeDocument/2006/relationships/slide" Target="slide63.xml"/><Relationship Id="rId14" Type="http://schemas.openxmlformats.org/officeDocument/2006/relationships/slide" Target="slide7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package" Target="../embeddings/Microsoft_Word___35.docx"/><Relationship Id="rId18" Type="http://schemas.openxmlformats.org/officeDocument/2006/relationships/slide" Target="slide63.xml"/><Relationship Id="rId26" Type="http://schemas.openxmlformats.org/officeDocument/2006/relationships/slide" Target="slide75.xml"/><Relationship Id="rId3" Type="http://schemas.openxmlformats.org/officeDocument/2006/relationships/oleObject" Target="../embeddings/oleObject44.bin"/><Relationship Id="rId21" Type="http://schemas.openxmlformats.org/officeDocument/2006/relationships/slide" Target="slide67.xml"/><Relationship Id="rId7" Type="http://schemas.openxmlformats.org/officeDocument/2006/relationships/package" Target="../embeddings/Microsoft_Word___33.docx"/><Relationship Id="rId12" Type="http://schemas.openxmlformats.org/officeDocument/2006/relationships/oleObject" Target="../embeddings/oleObject47.bin"/><Relationship Id="rId17" Type="http://schemas.openxmlformats.org/officeDocument/2006/relationships/slide" Target="slide62.xml"/><Relationship Id="rId25" Type="http://schemas.openxmlformats.org/officeDocument/2006/relationships/slide" Target="slide7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20" Type="http://schemas.openxmlformats.org/officeDocument/2006/relationships/slide" Target="slide6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76.emf"/><Relationship Id="rId24" Type="http://schemas.openxmlformats.org/officeDocument/2006/relationships/slide" Target="slide72.xml"/><Relationship Id="rId5" Type="http://schemas.openxmlformats.org/officeDocument/2006/relationships/image" Target="../media/image74.emf"/><Relationship Id="rId15" Type="http://schemas.openxmlformats.org/officeDocument/2006/relationships/slide" Target="slide57.xml"/><Relationship Id="rId23" Type="http://schemas.openxmlformats.org/officeDocument/2006/relationships/slide" Target="slide71.xml"/><Relationship Id="rId28" Type="http://schemas.openxmlformats.org/officeDocument/2006/relationships/slide" Target="slide81.xml"/><Relationship Id="rId10" Type="http://schemas.openxmlformats.org/officeDocument/2006/relationships/package" Target="../embeddings/Microsoft_Word___34.docx"/><Relationship Id="rId19" Type="http://schemas.openxmlformats.org/officeDocument/2006/relationships/slide" Target="slide64.xml"/><Relationship Id="rId4" Type="http://schemas.openxmlformats.org/officeDocument/2006/relationships/package" Target="../embeddings/Microsoft_Word___32.docx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77.emf"/><Relationship Id="rId22" Type="http://schemas.openxmlformats.org/officeDocument/2006/relationships/slide" Target="slide69.xml"/><Relationship Id="rId27" Type="http://schemas.openxmlformats.org/officeDocument/2006/relationships/slide" Target="slide7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9.xml"/><Relationship Id="rId18" Type="http://schemas.openxmlformats.org/officeDocument/2006/relationships/slide" Target="slide77.xml"/><Relationship Id="rId3" Type="http://schemas.openxmlformats.org/officeDocument/2006/relationships/oleObject" Target="../embeddings/oleObject48.bin"/><Relationship Id="rId7" Type="http://schemas.openxmlformats.org/officeDocument/2006/relationships/slide" Target="slide59.xml"/><Relationship Id="rId12" Type="http://schemas.openxmlformats.org/officeDocument/2006/relationships/slide" Target="slide67.xml"/><Relationship Id="rId17" Type="http://schemas.openxmlformats.org/officeDocument/2006/relationships/slide" Target="slide7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3.xml"/><Relationship Id="rId1" Type="http://schemas.openxmlformats.org/officeDocument/2006/relationships/vmlDrawing" Target="../drawings/vmlDrawing31.vml"/><Relationship Id="rId6" Type="http://schemas.openxmlformats.org/officeDocument/2006/relationships/slide" Target="slide57.xml"/><Relationship Id="rId11" Type="http://schemas.openxmlformats.org/officeDocument/2006/relationships/slide" Target="slide66.xml"/><Relationship Id="rId5" Type="http://schemas.openxmlformats.org/officeDocument/2006/relationships/image" Target="../media/image78.emf"/><Relationship Id="rId15" Type="http://schemas.openxmlformats.org/officeDocument/2006/relationships/slide" Target="slide72.xml"/><Relationship Id="rId10" Type="http://schemas.openxmlformats.org/officeDocument/2006/relationships/slide" Target="slide64.xml"/><Relationship Id="rId19" Type="http://schemas.openxmlformats.org/officeDocument/2006/relationships/slide" Target="slide81.xml"/><Relationship Id="rId4" Type="http://schemas.openxmlformats.org/officeDocument/2006/relationships/package" Target="../embeddings/Microsoft_Word___36.docx"/><Relationship Id="rId9" Type="http://schemas.openxmlformats.org/officeDocument/2006/relationships/slide" Target="slide63.xml"/><Relationship Id="rId14" Type="http://schemas.openxmlformats.org/officeDocument/2006/relationships/slide" Target="slide7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9.xml"/><Relationship Id="rId18" Type="http://schemas.openxmlformats.org/officeDocument/2006/relationships/slide" Target="slide77.xml"/><Relationship Id="rId3" Type="http://schemas.openxmlformats.org/officeDocument/2006/relationships/oleObject" Target="../embeddings/oleObject49.bin"/><Relationship Id="rId7" Type="http://schemas.openxmlformats.org/officeDocument/2006/relationships/slide" Target="slide59.xml"/><Relationship Id="rId12" Type="http://schemas.openxmlformats.org/officeDocument/2006/relationships/slide" Target="slide67.xml"/><Relationship Id="rId17" Type="http://schemas.openxmlformats.org/officeDocument/2006/relationships/slide" Target="slide7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3.xml"/><Relationship Id="rId20" Type="http://schemas.openxmlformats.org/officeDocument/2006/relationships/slide" Target="slide68.xml"/><Relationship Id="rId1" Type="http://schemas.openxmlformats.org/officeDocument/2006/relationships/vmlDrawing" Target="../drawings/vmlDrawing32.vml"/><Relationship Id="rId6" Type="http://schemas.openxmlformats.org/officeDocument/2006/relationships/slide" Target="slide57.xml"/><Relationship Id="rId11" Type="http://schemas.openxmlformats.org/officeDocument/2006/relationships/slide" Target="slide66.xml"/><Relationship Id="rId5" Type="http://schemas.openxmlformats.org/officeDocument/2006/relationships/image" Target="../media/image79.emf"/><Relationship Id="rId15" Type="http://schemas.openxmlformats.org/officeDocument/2006/relationships/slide" Target="slide72.xml"/><Relationship Id="rId10" Type="http://schemas.openxmlformats.org/officeDocument/2006/relationships/slide" Target="slide64.xml"/><Relationship Id="rId19" Type="http://schemas.openxmlformats.org/officeDocument/2006/relationships/slide" Target="slide81.xml"/><Relationship Id="rId4" Type="http://schemas.openxmlformats.org/officeDocument/2006/relationships/package" Target="../embeddings/Microsoft_Word___37.docx"/><Relationship Id="rId9" Type="http://schemas.openxmlformats.org/officeDocument/2006/relationships/slide" Target="slide63.xml"/><Relationship Id="rId14" Type="http://schemas.openxmlformats.org/officeDocument/2006/relationships/slide" Target="slide7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slide" Target="slide64.xml"/><Relationship Id="rId18" Type="http://schemas.openxmlformats.org/officeDocument/2006/relationships/slide" Target="slide72.xml"/><Relationship Id="rId3" Type="http://schemas.openxmlformats.org/officeDocument/2006/relationships/oleObject" Target="../embeddings/oleObject50.bin"/><Relationship Id="rId21" Type="http://schemas.openxmlformats.org/officeDocument/2006/relationships/slide" Target="slide77.xml"/><Relationship Id="rId7" Type="http://schemas.openxmlformats.org/officeDocument/2006/relationships/package" Target="../embeddings/Microsoft_Word___39.docx"/><Relationship Id="rId12" Type="http://schemas.openxmlformats.org/officeDocument/2006/relationships/slide" Target="slide63.xml"/><Relationship Id="rId17" Type="http://schemas.openxmlformats.org/officeDocument/2006/relationships/slide" Target="slide7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9.xml"/><Relationship Id="rId20" Type="http://schemas.openxmlformats.org/officeDocument/2006/relationships/slide" Target="slide75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1.bin"/><Relationship Id="rId11" Type="http://schemas.openxmlformats.org/officeDocument/2006/relationships/slide" Target="slide62.xml"/><Relationship Id="rId5" Type="http://schemas.openxmlformats.org/officeDocument/2006/relationships/image" Target="../media/image80.emf"/><Relationship Id="rId15" Type="http://schemas.openxmlformats.org/officeDocument/2006/relationships/slide" Target="slide67.xml"/><Relationship Id="rId10" Type="http://schemas.openxmlformats.org/officeDocument/2006/relationships/slide" Target="slide59.xml"/><Relationship Id="rId19" Type="http://schemas.openxmlformats.org/officeDocument/2006/relationships/slide" Target="slide73.xml"/><Relationship Id="rId4" Type="http://schemas.openxmlformats.org/officeDocument/2006/relationships/package" Target="../embeddings/Microsoft_Word___38.docx"/><Relationship Id="rId9" Type="http://schemas.openxmlformats.org/officeDocument/2006/relationships/slide" Target="slide57.xml"/><Relationship Id="rId14" Type="http://schemas.openxmlformats.org/officeDocument/2006/relationships/slide" Target="slide66.xml"/><Relationship Id="rId22" Type="http://schemas.openxmlformats.org/officeDocument/2006/relationships/slide" Target="slide8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9.xml"/><Relationship Id="rId18" Type="http://schemas.openxmlformats.org/officeDocument/2006/relationships/slide" Target="slide77.xml"/><Relationship Id="rId3" Type="http://schemas.openxmlformats.org/officeDocument/2006/relationships/oleObject" Target="../embeddings/oleObject52.bin"/><Relationship Id="rId7" Type="http://schemas.openxmlformats.org/officeDocument/2006/relationships/slide" Target="slide59.xml"/><Relationship Id="rId12" Type="http://schemas.openxmlformats.org/officeDocument/2006/relationships/slide" Target="slide67.xml"/><Relationship Id="rId17" Type="http://schemas.openxmlformats.org/officeDocument/2006/relationships/slide" Target="slide7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3.xml"/><Relationship Id="rId20" Type="http://schemas.openxmlformats.org/officeDocument/2006/relationships/slide" Target="slide70.xml"/><Relationship Id="rId1" Type="http://schemas.openxmlformats.org/officeDocument/2006/relationships/vmlDrawing" Target="../drawings/vmlDrawing34.vml"/><Relationship Id="rId6" Type="http://schemas.openxmlformats.org/officeDocument/2006/relationships/slide" Target="slide57.xml"/><Relationship Id="rId11" Type="http://schemas.openxmlformats.org/officeDocument/2006/relationships/slide" Target="slide66.xml"/><Relationship Id="rId5" Type="http://schemas.openxmlformats.org/officeDocument/2006/relationships/image" Target="../media/image82.emf"/><Relationship Id="rId15" Type="http://schemas.openxmlformats.org/officeDocument/2006/relationships/slide" Target="slide72.xml"/><Relationship Id="rId10" Type="http://schemas.openxmlformats.org/officeDocument/2006/relationships/slide" Target="slide64.xml"/><Relationship Id="rId19" Type="http://schemas.openxmlformats.org/officeDocument/2006/relationships/slide" Target="slide81.xml"/><Relationship Id="rId4" Type="http://schemas.openxmlformats.org/officeDocument/2006/relationships/package" Target="../embeddings/Microsoft_Word___40.docx"/><Relationship Id="rId9" Type="http://schemas.openxmlformats.org/officeDocument/2006/relationships/slide" Target="slide63.xml"/><Relationship Id="rId14" Type="http://schemas.openxmlformats.org/officeDocument/2006/relationships/slide" Target="slide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9.xml"/><Relationship Id="rId18" Type="http://schemas.openxmlformats.org/officeDocument/2006/relationships/slide" Target="slide77.xml"/><Relationship Id="rId3" Type="http://schemas.openxmlformats.org/officeDocument/2006/relationships/oleObject" Target="../embeddings/oleObject53.bin"/><Relationship Id="rId7" Type="http://schemas.openxmlformats.org/officeDocument/2006/relationships/slide" Target="slide59.xml"/><Relationship Id="rId12" Type="http://schemas.openxmlformats.org/officeDocument/2006/relationships/slide" Target="slide67.xml"/><Relationship Id="rId17" Type="http://schemas.openxmlformats.org/officeDocument/2006/relationships/slide" Target="slide75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3.xml"/><Relationship Id="rId1" Type="http://schemas.openxmlformats.org/officeDocument/2006/relationships/vmlDrawing" Target="../drawings/vmlDrawing35.vml"/><Relationship Id="rId6" Type="http://schemas.openxmlformats.org/officeDocument/2006/relationships/slide" Target="slide57.xml"/><Relationship Id="rId11" Type="http://schemas.openxmlformats.org/officeDocument/2006/relationships/slide" Target="slide66.xml"/><Relationship Id="rId5" Type="http://schemas.openxmlformats.org/officeDocument/2006/relationships/image" Target="../media/image83.emf"/><Relationship Id="rId15" Type="http://schemas.openxmlformats.org/officeDocument/2006/relationships/slide" Target="slide72.xml"/><Relationship Id="rId10" Type="http://schemas.openxmlformats.org/officeDocument/2006/relationships/slide" Target="slide64.xml"/><Relationship Id="rId19" Type="http://schemas.openxmlformats.org/officeDocument/2006/relationships/slide" Target="slide81.xml"/><Relationship Id="rId4" Type="http://schemas.openxmlformats.org/officeDocument/2006/relationships/package" Target="../embeddings/Microsoft_Word___41.docx"/><Relationship Id="rId9" Type="http://schemas.openxmlformats.org/officeDocument/2006/relationships/slide" Target="slide63.xml"/><Relationship Id="rId14" Type="http://schemas.openxmlformats.org/officeDocument/2006/relationships/slide" Target="slide7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6" Type="http://schemas.openxmlformats.org/officeDocument/2006/relationships/slide" Target="slide7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66.xml"/><Relationship Id="rId13" Type="http://schemas.openxmlformats.org/officeDocument/2006/relationships/slide" Target="slide73.xml"/><Relationship Id="rId3" Type="http://schemas.openxmlformats.org/officeDocument/2006/relationships/slide" Target="slide57.xml"/><Relationship Id="rId7" Type="http://schemas.openxmlformats.org/officeDocument/2006/relationships/slide" Target="slide64.xml"/><Relationship Id="rId12" Type="http://schemas.openxmlformats.org/officeDocument/2006/relationships/slide" Target="slide72.xml"/><Relationship Id="rId17" Type="http://schemas.openxmlformats.org/officeDocument/2006/relationships/slide" Target="slide76.xml"/><Relationship Id="rId2" Type="http://schemas.openxmlformats.org/officeDocument/2006/relationships/image" Target="../media/image84.png"/><Relationship Id="rId16" Type="http://schemas.openxmlformats.org/officeDocument/2006/relationships/slide" Target="slide8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3.xml"/><Relationship Id="rId11" Type="http://schemas.openxmlformats.org/officeDocument/2006/relationships/slide" Target="slide71.xml"/><Relationship Id="rId5" Type="http://schemas.openxmlformats.org/officeDocument/2006/relationships/slide" Target="slide62.xml"/><Relationship Id="rId15" Type="http://schemas.openxmlformats.org/officeDocument/2006/relationships/slide" Target="slide77.xml"/><Relationship Id="rId10" Type="http://schemas.openxmlformats.org/officeDocument/2006/relationships/slide" Target="slide69.xml"/><Relationship Id="rId4" Type="http://schemas.openxmlformats.org/officeDocument/2006/relationships/slide" Target="slide59.xml"/><Relationship Id="rId9" Type="http://schemas.openxmlformats.org/officeDocument/2006/relationships/slide" Target="slide67.xml"/><Relationship Id="rId14" Type="http://schemas.openxmlformats.org/officeDocument/2006/relationships/slide" Target="slide7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6" Type="http://schemas.openxmlformats.org/officeDocument/2006/relationships/slide" Target="slide8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package" Target="../embeddings/Microsoft_Word___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__2.docx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66.xml"/><Relationship Id="rId13" Type="http://schemas.openxmlformats.org/officeDocument/2006/relationships/slide" Target="slide73.xml"/><Relationship Id="rId18" Type="http://schemas.openxmlformats.org/officeDocument/2006/relationships/oleObject" Target="../embeddings/Microsoft_Word_97_-_2003___14.doc"/><Relationship Id="rId3" Type="http://schemas.openxmlformats.org/officeDocument/2006/relationships/slide" Target="slide57.xml"/><Relationship Id="rId7" Type="http://schemas.openxmlformats.org/officeDocument/2006/relationships/slide" Target="slide64.xml"/><Relationship Id="rId12" Type="http://schemas.openxmlformats.org/officeDocument/2006/relationships/slide" Target="slide72.xml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81.xml"/><Relationship Id="rId1" Type="http://schemas.openxmlformats.org/officeDocument/2006/relationships/vmlDrawing" Target="../drawings/vmlDrawing36.vml"/><Relationship Id="rId6" Type="http://schemas.openxmlformats.org/officeDocument/2006/relationships/slide" Target="slide63.xml"/><Relationship Id="rId11" Type="http://schemas.openxmlformats.org/officeDocument/2006/relationships/slide" Target="slide71.xml"/><Relationship Id="rId5" Type="http://schemas.openxmlformats.org/officeDocument/2006/relationships/slide" Target="slide62.xml"/><Relationship Id="rId15" Type="http://schemas.openxmlformats.org/officeDocument/2006/relationships/slide" Target="slide77.xml"/><Relationship Id="rId10" Type="http://schemas.openxmlformats.org/officeDocument/2006/relationships/slide" Target="slide69.xml"/><Relationship Id="rId19" Type="http://schemas.openxmlformats.org/officeDocument/2006/relationships/image" Target="../media/image85.emf"/><Relationship Id="rId4" Type="http://schemas.openxmlformats.org/officeDocument/2006/relationships/slide" Target="slide59.xml"/><Relationship Id="rId9" Type="http://schemas.openxmlformats.org/officeDocument/2006/relationships/slide" Target="slide67.xml"/><Relationship Id="rId14" Type="http://schemas.openxmlformats.org/officeDocument/2006/relationships/slide" Target="slide75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5.xml"/><Relationship Id="rId3" Type="http://schemas.openxmlformats.org/officeDocument/2006/relationships/slide" Target="slide59.xml"/><Relationship Id="rId7" Type="http://schemas.openxmlformats.org/officeDocument/2006/relationships/slide" Target="slide66.xml"/><Relationship Id="rId12" Type="http://schemas.openxmlformats.org/officeDocument/2006/relationships/slide" Target="slide73.xml"/><Relationship Id="rId17" Type="http://schemas.openxmlformats.org/officeDocument/2006/relationships/slide" Target="slide2.xml"/><Relationship Id="rId2" Type="http://schemas.openxmlformats.org/officeDocument/2006/relationships/slide" Target="slide57.xml"/><Relationship Id="rId16" Type="http://schemas.openxmlformats.org/officeDocument/2006/relationships/slide" Target="slide8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81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9.xml"/><Relationship Id="rId14" Type="http://schemas.openxmlformats.org/officeDocument/2006/relationships/slide" Target="slide7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59.xml"/><Relationship Id="rId13" Type="http://schemas.openxmlformats.org/officeDocument/2006/relationships/slide" Target="slide67.xml"/><Relationship Id="rId18" Type="http://schemas.openxmlformats.org/officeDocument/2006/relationships/slide" Target="slide75.xml"/><Relationship Id="rId3" Type="http://schemas.openxmlformats.org/officeDocument/2006/relationships/image" Target="../media/image87.png"/><Relationship Id="rId21" Type="http://schemas.openxmlformats.org/officeDocument/2006/relationships/slide" Target="slide2.xml"/><Relationship Id="rId7" Type="http://schemas.openxmlformats.org/officeDocument/2006/relationships/slide" Target="slide57.xml"/><Relationship Id="rId12" Type="http://schemas.openxmlformats.org/officeDocument/2006/relationships/slide" Target="slide66.xml"/><Relationship Id="rId17" Type="http://schemas.openxmlformats.org/officeDocument/2006/relationships/slide" Target="slide7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2.xml"/><Relationship Id="rId20" Type="http://schemas.openxmlformats.org/officeDocument/2006/relationships/slide" Target="slide8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6.emf"/><Relationship Id="rId11" Type="http://schemas.openxmlformats.org/officeDocument/2006/relationships/slide" Target="slide64.xml"/><Relationship Id="rId5" Type="http://schemas.openxmlformats.org/officeDocument/2006/relationships/package" Target="../embeddings/Microsoft_Word___42.docx"/><Relationship Id="rId15" Type="http://schemas.openxmlformats.org/officeDocument/2006/relationships/slide" Target="slide71.xml"/><Relationship Id="rId10" Type="http://schemas.openxmlformats.org/officeDocument/2006/relationships/slide" Target="slide63.xml"/><Relationship Id="rId19" Type="http://schemas.openxmlformats.org/officeDocument/2006/relationships/slide" Target="slide77.xml"/><Relationship Id="rId4" Type="http://schemas.openxmlformats.org/officeDocument/2006/relationships/oleObject" Target="../embeddings/oleObject55.bin"/><Relationship Id="rId9" Type="http://schemas.openxmlformats.org/officeDocument/2006/relationships/slide" Target="slide62.xml"/><Relationship Id="rId14" Type="http://schemas.openxmlformats.org/officeDocument/2006/relationships/slide" Target="slide6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__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 txBox="1">
            <a:spLocks/>
          </p:cNvSpPr>
          <p:nvPr/>
        </p:nvSpPr>
        <p:spPr>
          <a:xfrm>
            <a:off x="1054646" y="4279548"/>
            <a:ext cx="3831125" cy="1056362"/>
          </a:xfrm>
          <a:prstGeom prst="rect">
            <a:avLst/>
          </a:prstGeom>
        </p:spPr>
        <p:txBody>
          <a:bodyPr lIns="121898" tIns="60948" rIns="121898" bIns="60948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zh-CN" altLang="zh-CN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讲</a:t>
            </a:r>
            <a:r>
              <a:rPr lang="zh-CN" altLang="zh-CN" sz="35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CN" altLang="en-US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原子结构</a:t>
            </a:r>
            <a:endParaRPr lang="zh-CN" altLang="en-US" sz="3500" b="1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2" descr="c:\users\administrator\appdata\roaming\360se6\User Data\temp\1(1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8792" y="1015743"/>
            <a:ext cx="11257014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已知阴离子</a:t>
            </a:r>
            <a:r>
              <a:rPr lang="en-US" altLang="zh-CN" sz="2800" kern="100" dirty="0">
                <a:latin typeface="Times New Roman"/>
                <a:ea typeface="华文细黑"/>
              </a:rPr>
              <a:t>R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的原子核内有</a:t>
            </a:r>
            <a:r>
              <a:rPr lang="en-US" altLang="zh-CN" sz="2800" i="1" kern="100" dirty="0"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个中子，</a:t>
            </a:r>
            <a:r>
              <a:rPr lang="en-US" altLang="zh-CN" sz="2800" kern="100" dirty="0">
                <a:latin typeface="Times New Roman"/>
                <a:ea typeface="华文细黑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原子的质量数为</a:t>
            </a:r>
            <a:r>
              <a:rPr lang="en-US" altLang="zh-CN" sz="2800" i="1" kern="100" dirty="0">
                <a:latin typeface="Times New Roman"/>
                <a:ea typeface="华文细黑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</a:rPr>
              <a:t>ω</a:t>
            </a:r>
            <a:r>
              <a:rPr lang="en-US" altLang="zh-CN" sz="2800" kern="100" dirty="0">
                <a:latin typeface="Times New Roman"/>
                <a:ea typeface="华文细黑"/>
              </a:rPr>
              <a:t> g 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原子完全转化为</a:t>
            </a:r>
            <a:r>
              <a:rPr lang="en-US" altLang="zh-CN" sz="2800" kern="100" dirty="0">
                <a:latin typeface="Times New Roman"/>
                <a:ea typeface="华文细黑"/>
              </a:rPr>
              <a:t>R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时，含有电子的物质的量是</a:t>
            </a:r>
            <a:r>
              <a:rPr lang="en-US" altLang="zh-CN" sz="2800" kern="100" dirty="0">
                <a:latin typeface="Times New Roman"/>
                <a:ea typeface="华文细黑"/>
              </a:rPr>
              <a:t> 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133609"/>
              </p:ext>
            </p:extLst>
          </p:nvPr>
        </p:nvGraphicFramePr>
        <p:xfrm>
          <a:off x="675803" y="2565698"/>
          <a:ext cx="9667875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2" name="文档" r:id="rId4" imgW="9667486" imgH="2826229" progId="Word.Document.12">
                  <p:embed/>
                </p:oleObj>
              </mc:Choice>
              <mc:Fallback>
                <p:oleObj name="文档" r:id="rId4" imgW="9667486" imgH="28262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5803" y="2565698"/>
                        <a:ext cx="9667875" cy="283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hlinkClick r:id="rId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186294"/>
              </p:ext>
            </p:extLst>
          </p:nvPr>
        </p:nvGraphicFramePr>
        <p:xfrm>
          <a:off x="690563" y="1395348"/>
          <a:ext cx="10739437" cy="306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5" name="文档" r:id="rId4" imgW="10744693" imgH="3063096" progId="Word.Document.12">
                  <p:embed/>
                </p:oleObj>
              </mc:Choice>
              <mc:Fallback>
                <p:oleObj name="文档" r:id="rId4" imgW="10744693" imgH="3063096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395348"/>
                        <a:ext cx="10739437" cy="306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80394" y="4058702"/>
            <a:ext cx="1526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D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6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0590" y="448940"/>
            <a:ext cx="10942851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某元素的一种同位素</a:t>
            </a:r>
            <a:r>
              <a:rPr lang="en-US" altLang="zh-CN" sz="2800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的原子质量数为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，含</a:t>
            </a:r>
            <a:r>
              <a:rPr lang="en-US" altLang="zh-CN" sz="2800" i="1" kern="100" dirty="0"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个中子，它与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原子组成</a:t>
            </a:r>
            <a:r>
              <a:rPr lang="en-US" altLang="zh-CN" sz="2800" kern="100" dirty="0" err="1">
                <a:latin typeface="Times New Roman"/>
                <a:ea typeface="华文细黑"/>
              </a:rPr>
              <a:t>H</a:t>
            </a:r>
            <a:r>
              <a:rPr lang="en-US" altLang="zh-CN" sz="2800" i="1" kern="100" baseline="-25000" dirty="0" err="1">
                <a:latin typeface="Times New Roman"/>
                <a:ea typeface="华文细黑"/>
              </a:rPr>
              <a:t>m</a:t>
            </a:r>
            <a:r>
              <a:rPr lang="en-US" altLang="zh-CN" sz="2800" kern="100" dirty="0" err="1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分子，在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</a:rPr>
              <a:t> g </a:t>
            </a:r>
            <a:r>
              <a:rPr lang="en-US" altLang="zh-CN" sz="2800" kern="100" dirty="0" err="1">
                <a:latin typeface="Times New Roman"/>
                <a:ea typeface="华文细黑"/>
              </a:rPr>
              <a:t>H</a:t>
            </a:r>
            <a:r>
              <a:rPr lang="en-US" altLang="zh-CN" sz="2800" i="1" kern="100" baseline="-25000" dirty="0" err="1">
                <a:latin typeface="Times New Roman"/>
                <a:ea typeface="华文细黑"/>
              </a:rPr>
              <a:t>m</a:t>
            </a:r>
            <a:r>
              <a:rPr lang="en-US" altLang="zh-CN" sz="2800" kern="100" dirty="0" err="1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中所含质子的物质的量是</a:t>
            </a:r>
            <a:r>
              <a:rPr lang="en-US" altLang="zh-CN" sz="2800" kern="100" dirty="0">
                <a:latin typeface="Times New Roman"/>
                <a:ea typeface="华文细黑"/>
              </a:rPr>
              <a:t> 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3807"/>
              </p:ext>
            </p:extLst>
          </p:nvPr>
        </p:nvGraphicFramePr>
        <p:xfrm>
          <a:off x="755591" y="1889100"/>
          <a:ext cx="10737850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7" name="文档" r:id="rId4" imgW="10744693" imgH="3059142" progId="Word.Document.12">
                  <p:embed/>
                </p:oleObj>
              </mc:Choice>
              <mc:Fallback>
                <p:oleObj name="文档" r:id="rId4" imgW="10744693" imgH="3059142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91" y="1889100"/>
                        <a:ext cx="10737850" cy="305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02990" y="4013295"/>
            <a:ext cx="10942851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原子的质子数为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i="1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个，一个</a:t>
            </a:r>
            <a:r>
              <a:rPr lang="en-US" altLang="zh-CN" sz="2800" kern="100" dirty="0" err="1">
                <a:latin typeface="Times New Roman"/>
                <a:ea typeface="华文细黑"/>
              </a:rPr>
              <a:t>H</a:t>
            </a:r>
            <a:r>
              <a:rPr lang="en-US" altLang="zh-CN" sz="2800" i="1" kern="100" baseline="-25000" dirty="0" err="1">
                <a:latin typeface="Times New Roman"/>
                <a:ea typeface="华文细黑"/>
              </a:rPr>
              <a:t>m</a:t>
            </a:r>
            <a:r>
              <a:rPr lang="en-US" altLang="zh-CN" sz="2800" kern="100" dirty="0" err="1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中所含的质子数为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</a:t>
            </a:r>
            <a:r>
              <a:rPr lang="en-US" altLang="zh-CN" sz="2800" kern="100" dirty="0" err="1">
                <a:latin typeface="Times New Roman"/>
                <a:ea typeface="华文细黑"/>
              </a:rPr>
              <a:t>H</a:t>
            </a:r>
            <a:r>
              <a:rPr lang="en-US" altLang="zh-CN" sz="2800" i="1" kern="100" baseline="-25000" dirty="0" err="1">
                <a:latin typeface="Times New Roman"/>
                <a:ea typeface="华文细黑"/>
              </a:rPr>
              <a:t>m</a:t>
            </a:r>
            <a:r>
              <a:rPr lang="en-US" altLang="zh-CN" sz="2800" kern="100" dirty="0" err="1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的摩尔质量为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en-US" altLang="zh-CN" sz="2800" kern="100" dirty="0" err="1">
                <a:latin typeface="Times New Roman"/>
                <a:ea typeface="华文细黑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</a:rPr>
              <a:t> g </a:t>
            </a:r>
            <a:r>
              <a:rPr lang="en-US" altLang="zh-CN" sz="2800" kern="100" dirty="0" err="1">
                <a:latin typeface="Times New Roman"/>
                <a:ea typeface="华文细黑"/>
              </a:rPr>
              <a:t>H</a:t>
            </a:r>
            <a:r>
              <a:rPr lang="en-US" altLang="zh-CN" sz="2800" i="1" kern="100" baseline="-25000" dirty="0" err="1">
                <a:latin typeface="Times New Roman"/>
                <a:ea typeface="华文细黑"/>
              </a:rPr>
              <a:t>m</a:t>
            </a:r>
            <a:r>
              <a:rPr lang="en-US" altLang="zh-CN" sz="2800" kern="100" dirty="0" err="1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中所含质子的物质的量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en-US" altLang="zh-CN" sz="2800" kern="100" dirty="0" err="1">
                <a:latin typeface="Times New Roman"/>
                <a:ea typeface="华文细黑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143400"/>
              </p:ext>
            </p:extLst>
          </p:nvPr>
        </p:nvGraphicFramePr>
        <p:xfrm>
          <a:off x="3430910" y="5201468"/>
          <a:ext cx="13811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8" name="文档" r:id="rId7" imgW="1385295" imgH="1037732" progId="Word.Document.12">
                  <p:embed/>
                </p:oleObj>
              </mc:Choice>
              <mc:Fallback>
                <p:oleObj name="文档" r:id="rId7" imgW="1385295" imgH="10377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910" y="5201468"/>
                        <a:ext cx="13811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963222" y="122186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A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506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3533" y="1532014"/>
            <a:ext cx="10476369" cy="817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cs typeface="Times New Roman"/>
              </a:rPr>
              <a:t>求一定质量的某物质中微粒数的答题模板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28987"/>
              </p:ext>
            </p:extLst>
          </p:nvPr>
        </p:nvGraphicFramePr>
        <p:xfrm>
          <a:off x="550590" y="2565698"/>
          <a:ext cx="11328400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9" name="文档" r:id="rId4" imgW="11336778" imgH="2779143" progId="Word.Document.12">
                  <p:embed/>
                </p:oleObj>
              </mc:Choice>
              <mc:Fallback>
                <p:oleObj name="文档" r:id="rId4" imgW="11336778" imgH="27791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590" y="2565698"/>
                        <a:ext cx="11328400" cy="278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>
            <a:hlinkClick r:id="rId6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0" name="矩形 9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774727" y="3671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</a:rPr>
              <a:t>思维模型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153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/>
          <p:cNvSpPr txBox="1"/>
          <p:nvPr/>
        </p:nvSpPr>
        <p:spPr>
          <a:xfrm>
            <a:off x="635298" y="2421682"/>
            <a:ext cx="11229356" cy="11968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zh-CN" altLang="en-US" sz="6500" b="1" kern="0" dirty="0">
                <a:solidFill>
                  <a:sysClr val="window" lastClr="FFFFFF"/>
                </a:solidFill>
                <a:latin typeface="微软雅黑"/>
                <a:ea typeface="微软雅黑"/>
              </a:rPr>
              <a:t>考点二　元素　核素　同位素</a:t>
            </a:r>
            <a:endParaRPr lang="zh-CN" altLang="zh-CN" sz="6500" b="1" kern="0" dirty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332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574" y="837506"/>
            <a:ext cx="11231786" cy="849183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元素、核素、同位素之间的关系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pic>
        <p:nvPicPr>
          <p:cNvPr id="217090" name="Picture 2" descr="HX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97" y="1758697"/>
            <a:ext cx="8225250" cy="192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71495" y="3827765"/>
            <a:ext cx="12564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华文细黑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同位素的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六同三不同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dirty="0"/>
          </a:p>
        </p:txBody>
      </p:sp>
      <p:pic>
        <p:nvPicPr>
          <p:cNvPr id="217091" name="Picture 3" descr="HX2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42" y="4634007"/>
            <a:ext cx="7477500" cy="130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8616" y="765498"/>
            <a:ext cx="3949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华文细黑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几种重要的核素</a:t>
            </a: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780421"/>
              </p:ext>
            </p:extLst>
          </p:nvPr>
        </p:nvGraphicFramePr>
        <p:xfrm>
          <a:off x="1291827" y="1504742"/>
          <a:ext cx="8259763" cy="438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5" name="Document" r:id="rId4" imgW="8264956" imgH="4394246" progId="Word.Document.8">
                  <p:embed/>
                </p:oleObj>
              </mc:Choice>
              <mc:Fallback>
                <p:oleObj name="Document" r:id="rId4" imgW="8264956" imgH="439424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827" y="1504742"/>
                        <a:ext cx="8259763" cy="438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4606" y="261442"/>
            <a:ext cx="260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华文细黑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比较</a:t>
            </a:r>
            <a:endParaRPr lang="zh-CN" altLang="en-US" sz="2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50776"/>
              </p:ext>
            </p:extLst>
          </p:nvPr>
        </p:nvGraphicFramePr>
        <p:xfrm>
          <a:off x="-673546" y="1023319"/>
          <a:ext cx="12536488" cy="606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9" name="Document" r:id="rId4" imgW="12547600" imgH="6046758" progId="Word.Document.8">
                  <p:embed/>
                </p:oleObj>
              </mc:Choice>
              <mc:Fallback>
                <p:oleObj name="Document" r:id="rId4" imgW="12547600" imgH="6046758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73546" y="1023319"/>
                        <a:ext cx="12536488" cy="606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3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966257"/>
              </p:ext>
            </p:extLst>
          </p:nvPr>
        </p:nvGraphicFramePr>
        <p:xfrm>
          <a:off x="-346075" y="549474"/>
          <a:ext cx="12536488" cy="695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3" name="Document" r:id="rId4" imgW="11763915" imgH="6493893" progId="Word.Document.8">
                  <p:embed/>
                </p:oleObj>
              </mc:Choice>
              <mc:Fallback>
                <p:oleObj name="Document" r:id="rId4" imgW="11763915" imgH="64938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6075" y="549474"/>
                        <a:ext cx="12536488" cy="695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64361"/>
              </p:ext>
            </p:extLst>
          </p:nvPr>
        </p:nvGraphicFramePr>
        <p:xfrm>
          <a:off x="502012" y="693490"/>
          <a:ext cx="108077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4" name="文档" r:id="rId4" imgW="10806515" imgH="2125603" progId="Word.Document.12">
                  <p:embed/>
                </p:oleObj>
              </mc:Choice>
              <mc:Fallback>
                <p:oleObj name="文档" r:id="rId4" imgW="10806515" imgH="21256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012" y="693490"/>
                        <a:ext cx="10807700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13388" y="2313558"/>
            <a:ext cx="11120877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(2)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三种微粒都属于</a:t>
            </a:r>
            <a:r>
              <a:rPr lang="en-US" altLang="zh-CN" sz="2800" kern="100" dirty="0">
                <a:latin typeface="Times New Roman"/>
                <a:ea typeface="华文细黑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，因为它们是具有相同</a:t>
            </a:r>
            <a:r>
              <a:rPr lang="en-US" altLang="zh-CN" sz="2800" kern="100" dirty="0">
                <a:latin typeface="Times New Roman"/>
                <a:ea typeface="华文细黑"/>
              </a:rPr>
              <a:t>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同一类原子。</a:t>
            </a:r>
            <a:endParaRPr lang="zh-CN" altLang="en-US" sz="28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394755"/>
              </p:ext>
            </p:extLst>
          </p:nvPr>
        </p:nvGraphicFramePr>
        <p:xfrm>
          <a:off x="502012" y="3753718"/>
          <a:ext cx="10815637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5" name="文档" r:id="rId7" imgW="10816002" imgH="2115988" progId="Word.Document.12">
                  <p:embed/>
                </p:oleObj>
              </mc:Choice>
              <mc:Fallback>
                <p:oleObj name="文档" r:id="rId7" imgW="10816002" imgH="21159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012" y="3753718"/>
                        <a:ext cx="10815637" cy="211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57868"/>
              </p:ext>
            </p:extLst>
          </p:nvPr>
        </p:nvGraphicFramePr>
        <p:xfrm>
          <a:off x="489014" y="4946724"/>
          <a:ext cx="108108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6" name="文档" r:id="rId10" imgW="10816002" imgH="2106642" progId="Word.Document.12">
                  <p:embed/>
                </p:oleObj>
              </mc:Choice>
              <mc:Fallback>
                <p:oleObj name="文档" r:id="rId10" imgW="10816002" imgH="21066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9014" y="4946724"/>
                        <a:ext cx="10810875" cy="210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7198756" y="18464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5200104" y="242248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氢元素　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118542" y="3020938"/>
            <a:ext cx="3297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　核电荷数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(</a:t>
            </a:r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质子数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)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1582132" y="4329782"/>
            <a:ext cx="1890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8</a:t>
            </a:r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　</a:t>
            </a:r>
            <a:r>
              <a:rPr lang="zh-CN" altLang="en-US" sz="2800" kern="100" dirty="0" smtClean="0">
                <a:solidFill>
                  <a:srgbClr val="E36C0A"/>
                </a:solidFill>
                <a:latin typeface="Times New Roman"/>
                <a:ea typeface="华文细黑"/>
              </a:rPr>
              <a:t>           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808334" y="488668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互为同位素　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330889" y="5481910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　相同的质子数和不同的中子数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文本框 3"/>
          <p:cNvSpPr txBox="1"/>
          <p:nvPr/>
        </p:nvSpPr>
        <p:spPr bwMode="auto">
          <a:xfrm>
            <a:off x="478582" y="77794"/>
            <a:ext cx="2213745" cy="615696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 lvl="0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深度思考</a:t>
            </a:r>
          </a:p>
        </p:txBody>
      </p:sp>
    </p:spTree>
    <p:extLst>
      <p:ext uri="{BB962C8B-B14F-4D97-AF65-F5344CB8AC3E}">
        <p14:creationId xmlns:p14="http://schemas.microsoft.com/office/powerpoint/2010/main" val="184210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805132" y="1413570"/>
            <a:ext cx="10241835" cy="3649693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21898" tIns="60948" rIns="121898" bIns="60948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ts val="5500"/>
              </a:lnSpc>
              <a:tabLst>
                <a:tab pos="1890395" algn="l"/>
              </a:tabLst>
            </a:pPr>
            <a:r>
              <a:rPr lang="en-US" altLang="zh-CN" b="0" kern="100" dirty="0">
                <a:solidFill>
                  <a:prstClr val="black"/>
                </a:solidFill>
                <a:latin typeface="Times New Roman" pitchFamily="18" charset="0"/>
                <a:ea typeface="华文细黑" pitchFamily="2" charset="-122"/>
              </a:rPr>
              <a:t>1.</a:t>
            </a:r>
            <a:r>
              <a:rPr lang="zh-CN" altLang="en-US" b="0" kern="100" dirty="0">
                <a:solidFill>
                  <a:prstClr val="black"/>
                </a:solidFill>
                <a:latin typeface="Times New Roman" pitchFamily="18" charset="0"/>
                <a:ea typeface="华文细黑" pitchFamily="2" charset="-122"/>
              </a:rPr>
              <a:t>掌握元素、核素、同位素、相对原子质量、相对分子质量、原子构成、原子核外电子排布的含义。</a:t>
            </a:r>
            <a:endParaRPr lang="en-US" altLang="zh-CN" b="0" kern="100" dirty="0">
              <a:solidFill>
                <a:prstClr val="black"/>
              </a:solidFill>
              <a:latin typeface="Times New Roman" pitchFamily="18" charset="0"/>
              <a:ea typeface="华文细黑" pitchFamily="2" charset="-122"/>
            </a:endParaRPr>
          </a:p>
          <a:p>
            <a:pPr lvl="0" algn="just" eaLnBrk="1" hangingPunct="1">
              <a:lnSpc>
                <a:spcPts val="5500"/>
              </a:lnSpc>
              <a:tabLst>
                <a:tab pos="1890395" algn="l"/>
              </a:tabLst>
            </a:pPr>
            <a:r>
              <a:rPr lang="en-US" altLang="zh-CN" b="0" kern="100" dirty="0">
                <a:solidFill>
                  <a:prstClr val="black"/>
                </a:solidFill>
                <a:latin typeface="Times New Roman" pitchFamily="18" charset="0"/>
                <a:ea typeface="华文细黑" pitchFamily="2" charset="-122"/>
                <a:cs typeface="Courier New"/>
              </a:rPr>
              <a:t>2.</a:t>
            </a:r>
            <a:r>
              <a:rPr lang="zh-CN" altLang="en-US" b="0" kern="100" dirty="0">
                <a:solidFill>
                  <a:prstClr val="black"/>
                </a:solidFill>
                <a:latin typeface="Times New Roman" pitchFamily="18" charset="0"/>
                <a:ea typeface="华文细黑" pitchFamily="2" charset="-122"/>
                <a:cs typeface="Courier New"/>
              </a:rPr>
              <a:t>掌握原子序数、核电荷数、质子数、中子数、核外电子数以及它们之间的相互关系。</a:t>
            </a:r>
            <a:endParaRPr lang="en-US" altLang="zh-CN" b="0" kern="100" dirty="0">
              <a:solidFill>
                <a:prstClr val="black"/>
              </a:solidFill>
              <a:latin typeface="Times New Roman" pitchFamily="18" charset="0"/>
              <a:ea typeface="华文细黑" pitchFamily="2" charset="-122"/>
              <a:cs typeface="Courier New"/>
            </a:endParaRPr>
          </a:p>
          <a:p>
            <a:pPr lvl="0" algn="just" eaLnBrk="1" hangingPunct="1">
              <a:lnSpc>
                <a:spcPts val="5500"/>
              </a:lnSpc>
              <a:tabLst>
                <a:tab pos="1890395" algn="l"/>
              </a:tabLst>
            </a:pPr>
            <a:r>
              <a:rPr lang="en-US" altLang="zh-CN" b="0" kern="100" dirty="0">
                <a:solidFill>
                  <a:prstClr val="black"/>
                </a:solidFill>
                <a:latin typeface="Times New Roman" pitchFamily="18" charset="0"/>
                <a:ea typeface="华文细黑" pitchFamily="2" charset="-122"/>
                <a:cs typeface="Courier New"/>
              </a:rPr>
              <a:t>3.</a:t>
            </a:r>
            <a:r>
              <a:rPr lang="zh-CN" altLang="en-US" b="0" kern="100" dirty="0">
                <a:solidFill>
                  <a:prstClr val="black"/>
                </a:solidFill>
                <a:latin typeface="Times New Roman" pitchFamily="18" charset="0"/>
                <a:ea typeface="华文细黑" pitchFamily="2" charset="-122"/>
                <a:cs typeface="Courier New"/>
              </a:rPr>
              <a:t>掌握</a:t>
            </a:r>
            <a:r>
              <a:rPr lang="en-US" altLang="zh-CN" b="0" kern="100" dirty="0">
                <a:solidFill>
                  <a:prstClr val="black"/>
                </a:solidFill>
                <a:latin typeface="Times New Roman" pitchFamily="18" charset="0"/>
                <a:ea typeface="华文细黑" pitchFamily="2" charset="-122"/>
                <a:cs typeface="Courier New"/>
              </a:rPr>
              <a:t>1</a:t>
            </a:r>
            <a:r>
              <a:rPr lang="zh-CN" altLang="en-US" b="0" kern="100" dirty="0">
                <a:solidFill>
                  <a:prstClr val="black"/>
                </a:solidFill>
                <a:latin typeface="Times New Roman" pitchFamily="18" charset="0"/>
                <a:ea typeface="华文细黑" pitchFamily="2" charset="-122"/>
                <a:cs typeface="Courier New"/>
              </a:rPr>
              <a:t>～</a:t>
            </a:r>
            <a:r>
              <a:rPr lang="en-US" altLang="zh-CN" b="0" kern="100" dirty="0">
                <a:solidFill>
                  <a:prstClr val="black"/>
                </a:solidFill>
                <a:latin typeface="Times New Roman" pitchFamily="18" charset="0"/>
                <a:ea typeface="华文细黑" pitchFamily="2" charset="-122"/>
                <a:cs typeface="Courier New"/>
              </a:rPr>
              <a:t>18</a:t>
            </a:r>
            <a:r>
              <a:rPr lang="zh-CN" altLang="en-US" b="0" kern="100" dirty="0">
                <a:solidFill>
                  <a:prstClr val="black"/>
                </a:solidFill>
                <a:latin typeface="Times New Roman" pitchFamily="18" charset="0"/>
                <a:ea typeface="华文细黑" pitchFamily="2" charset="-122"/>
                <a:cs typeface="Courier New"/>
              </a:rPr>
              <a:t>号元素的原子结构示意图的表示方法。</a:t>
            </a:r>
            <a:endParaRPr lang="zh-CN" altLang="zh-CN" b="0" kern="100" dirty="0">
              <a:solidFill>
                <a:prstClr val="black"/>
              </a:solidFill>
              <a:latin typeface="Times New Roman" pitchFamily="18" charset="0"/>
              <a:ea typeface="华文细黑" pitchFamily="2" charset="-122"/>
              <a:cs typeface="Courier New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-25474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考点一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1774726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考点二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3550223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考点三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hlinkClick r:id="rId6" action="ppaction://hlinksldjump"/>
          </p:cNvPr>
          <p:cNvSpPr/>
          <p:nvPr/>
        </p:nvSpPr>
        <p:spPr>
          <a:xfrm>
            <a:off x="5317251" y="6369059"/>
            <a:ext cx="3323509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探究高考　明确考向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7" action="ppaction://hlinksldjump"/>
          </p:cNvPr>
          <p:cNvSpPr/>
          <p:nvPr/>
        </p:nvSpPr>
        <p:spPr>
          <a:xfrm>
            <a:off x="8748932" y="6369059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Times New Roman" pitchFamily="18" charset="0"/>
                <a:ea typeface="微软雅黑" pitchFamily="34" charset="-122"/>
              </a:rPr>
              <a:t>练出高分</a:t>
            </a:r>
            <a:endParaRPr lang="zh-CN" altLang="en-US" sz="2200" dirty="0"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8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9985" y="549474"/>
            <a:ext cx="10793813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一种元素可以有多种核素，也可能只有一种核素，有多少种核素就有多少种原子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    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不同的核素可能具有相同的质子数，可能具有相同的中子数，可能具有相同的质量数，也可能质子数、中子数、质量数均不相同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(    )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3291381" y="1970470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780213" y="3285778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32673"/>
              </p:ext>
            </p:extLst>
          </p:nvPr>
        </p:nvGraphicFramePr>
        <p:xfrm>
          <a:off x="752475" y="3932238"/>
          <a:ext cx="10545763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5" name="文档" r:id="rId4" imgW="10544652" imgH="1549214" progId="Word.Document.12">
                  <p:embed/>
                </p:oleObj>
              </mc:Choice>
              <mc:Fallback>
                <p:oleObj name="文档" r:id="rId4" imgW="10544652" imgH="15492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75" y="3932238"/>
                        <a:ext cx="10545763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2206774" y="450991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2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8" grpId="0"/>
      <p:bldP spid="18" grpId="1"/>
      <p:bldP spid="20" grpId="0"/>
      <p:bldP spid="2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574" y="1773610"/>
            <a:ext cx="10009790" cy="38885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从宏观方面看物质是由元素组成的，从微观方面看物质是由粒子构成的。下列有关说法不正确的是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元素原子的多样性是由构成原子的质子和中子数目引起的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元素的化学性质主要取决于元素原子的最外层电子数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只由一种分子构成的物质一定是纯净物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质子数等于电子数的微粒，可能是一种分子和一种离子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566" y="981522"/>
            <a:ext cx="5594801" cy="701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题组一　有关微粒组成的概念辨析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778674"/>
              </p:ext>
            </p:extLst>
          </p:nvPr>
        </p:nvGraphicFramePr>
        <p:xfrm>
          <a:off x="3070870" y="1987482"/>
          <a:ext cx="1130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3" name="Document" r:id="rId4" imgW="1130236" imgH="685029" progId="Word.Document.8">
                  <p:embed/>
                </p:oleObj>
              </mc:Choice>
              <mc:Fallback>
                <p:oleObj name="Document" r:id="rId4" imgW="1130236" imgH="685029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0870" y="1987482"/>
                        <a:ext cx="11303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>
            <a:hlinkClick r:id="rId10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9378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7506" y="544820"/>
            <a:ext cx="10793813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项，原子包含不同元素的不同原子和同种元素的不同原子，原子的多样性是由构成原子的质子和中子数目引起的，故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项，发生化学变化时，一般是原子的最外层电子数发生变化，所以元素的化学性质主要取决于元素原子的最外层电子数，故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项，只由一种分子构成的物质即只含一种物质，一定是纯净物，故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项，分子或原子的质子数等于电子数，离子的质子数不等于电子数，质子数等于电子数的微粒不可能是一种分子和一种离子，故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74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022663"/>
              </p:ext>
            </p:extLst>
          </p:nvPr>
        </p:nvGraphicFramePr>
        <p:xfrm>
          <a:off x="838200" y="959222"/>
          <a:ext cx="8115300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5" name="文档" r:id="rId4" imgW="8120359" imgH="5430815" progId="Word.Document.12">
                  <p:embed/>
                </p:oleObj>
              </mc:Choice>
              <mc:Fallback>
                <p:oleObj name="文档" r:id="rId4" imgW="8120359" imgH="54308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959222"/>
                        <a:ext cx="8115300" cy="542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hlinkClick r:id="rId10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3135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67122"/>
              </p:ext>
            </p:extLst>
          </p:nvPr>
        </p:nvGraphicFramePr>
        <p:xfrm>
          <a:off x="478582" y="693490"/>
          <a:ext cx="11155362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4" name="文档" r:id="rId4" imgW="11161746" imgH="3022480" progId="Word.Document.12">
                  <p:embed/>
                </p:oleObj>
              </mc:Choice>
              <mc:Fallback>
                <p:oleObj name="文档" r:id="rId4" imgW="11161746" imgH="3022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693490"/>
                        <a:ext cx="11155362" cy="302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218306"/>
              </p:ext>
            </p:extLst>
          </p:nvPr>
        </p:nvGraphicFramePr>
        <p:xfrm>
          <a:off x="477267" y="2553966"/>
          <a:ext cx="11155363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5" name="文档" r:id="rId7" imgW="11161746" imgH="1957477" progId="Word.Document.12">
                  <p:embed/>
                </p:oleObj>
              </mc:Choice>
              <mc:Fallback>
                <p:oleObj name="文档" r:id="rId7" imgW="11161746" imgH="19574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267" y="2553966"/>
                        <a:ext cx="11155363" cy="196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89739"/>
              </p:ext>
            </p:extLst>
          </p:nvPr>
        </p:nvGraphicFramePr>
        <p:xfrm>
          <a:off x="550590" y="3837410"/>
          <a:ext cx="11155363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6" name="文档" r:id="rId10" imgW="11161746" imgH="1954242" progId="Word.Document.12">
                  <p:embed/>
                </p:oleObj>
              </mc:Choice>
              <mc:Fallback>
                <p:oleObj name="文档" r:id="rId10" imgW="11161746" imgH="1954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590" y="3837410"/>
                        <a:ext cx="11155363" cy="196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534602"/>
              </p:ext>
            </p:extLst>
          </p:nvPr>
        </p:nvGraphicFramePr>
        <p:xfrm>
          <a:off x="556467" y="4557490"/>
          <a:ext cx="11155363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7" name="文档" r:id="rId13" imgW="11161746" imgH="1951008" progId="Word.Document.12">
                  <p:embed/>
                </p:oleObj>
              </mc:Choice>
              <mc:Fallback>
                <p:oleObj name="文档" r:id="rId13" imgW="11161746" imgH="19510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467" y="4557490"/>
                        <a:ext cx="11155363" cy="196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77267" y="5778808"/>
            <a:ext cx="1505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2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476" y="765498"/>
            <a:ext cx="11615778" cy="45655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相对原子质量的含义及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辨析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铟产业被称为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信息时代的朝阳产业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。元素周期表中铟的数据如图，下列说法完全正确的是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铟元素的质量数是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114.8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铟元素的相对原子质量是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114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铟元素是一种副族元素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铟原子最外层有</a:t>
            </a:r>
            <a:r>
              <a:rPr lang="en-US" altLang="zh-CN" sz="2800" kern="1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23234" name="Picture 2" descr="HX2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152" y="2666983"/>
            <a:ext cx="1813543" cy="223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>
            <a:hlinkClick r:id="rId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312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9468" y="2046541"/>
            <a:ext cx="10109888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该元素的原子序数为</a:t>
            </a:r>
            <a:r>
              <a:rPr lang="en-US" altLang="zh-CN" sz="2800" kern="100" dirty="0">
                <a:latin typeface="Times New Roman"/>
                <a:ea typeface="华文细黑"/>
              </a:rPr>
              <a:t>49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，位于第五周期第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Ⅲ</a:t>
            </a:r>
            <a:r>
              <a:rPr lang="en-US" altLang="zh-CN" sz="2800" kern="100" dirty="0" err="1">
                <a:latin typeface="Times New Roman"/>
                <a:ea typeface="华文细黑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族，和</a:t>
            </a:r>
            <a:r>
              <a:rPr lang="en-US" altLang="zh-CN" sz="2800" kern="100" dirty="0">
                <a:latin typeface="Times New Roman"/>
                <a:ea typeface="华文细黑"/>
              </a:rPr>
              <a:t>Al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处于同一主族，故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1993" y="973386"/>
            <a:ext cx="10793813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已知硒酸钠中各元素的质量分数为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Se—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，其余为氧；硫酸钠中各元素的质量分数为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，其余为氧。用以上数据测定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元素的相对原子质量时，还需要用到的数据是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元素的相对原子质量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B.S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元素的相对原子质量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C.O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元素的相对原子质量</a:t>
            </a:r>
            <a:r>
              <a:rPr lang="en-US" altLang="zh-CN" sz="2800" kern="100" dirty="0">
                <a:latin typeface="Times New Roman"/>
                <a:ea typeface="华文细黑"/>
              </a:rPr>
              <a:t>  </a:t>
            </a:r>
            <a:endParaRPr lang="en-US" altLang="zh-CN" sz="2800" kern="100" dirty="0" smtClean="0"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err="1" smtClean="0">
                <a:latin typeface="Times New Roman"/>
                <a:ea typeface="华文细黑"/>
              </a:rPr>
              <a:t>D.Se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元素各同位素的丰度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>
            <a:hlinkClick r:id="rId6" action="ppaction://hlinksldjump"/>
          </p:cNvPr>
          <p:cNvSpPr/>
          <p:nvPr/>
        </p:nvSpPr>
        <p:spPr>
          <a:xfrm>
            <a:off x="991163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10" name="圆角矩形 9">
            <a:hlinkClick r:id="rId7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0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662423"/>
              </p:ext>
            </p:extLst>
          </p:nvPr>
        </p:nvGraphicFramePr>
        <p:xfrm>
          <a:off x="694606" y="574874"/>
          <a:ext cx="812165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8" name="文档" r:id="rId4" imgW="8121364" imgH="1270842" progId="Word.Document.12">
                  <p:embed/>
                </p:oleObj>
              </mc:Choice>
              <mc:Fallback>
                <p:oleObj name="文档" r:id="rId4" imgW="8121364" imgH="12708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606" y="574874"/>
                        <a:ext cx="8121650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50947"/>
              </p:ext>
            </p:extLst>
          </p:nvPr>
        </p:nvGraphicFramePr>
        <p:xfrm>
          <a:off x="694606" y="1582986"/>
          <a:ext cx="812165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9" name="文档" r:id="rId7" imgW="8121364" imgH="1306524" progId="Word.Document.12">
                  <p:embed/>
                </p:oleObj>
              </mc:Choice>
              <mc:Fallback>
                <p:oleObj name="文档" r:id="rId7" imgW="8121364" imgH="1306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606" y="1582986"/>
                        <a:ext cx="8121650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53235"/>
              </p:ext>
            </p:extLst>
          </p:nvPr>
        </p:nvGraphicFramePr>
        <p:xfrm>
          <a:off x="622598" y="2591098"/>
          <a:ext cx="812165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0" name="文档" r:id="rId10" imgW="8121364" imgH="1307966" progId="Word.Document.12">
                  <p:embed/>
                </p:oleObj>
              </mc:Choice>
              <mc:Fallback>
                <p:oleObj name="文档" r:id="rId10" imgW="8121364" imgH="13079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2598" y="2591098"/>
                        <a:ext cx="8121650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87345"/>
              </p:ext>
            </p:extLst>
          </p:nvPr>
        </p:nvGraphicFramePr>
        <p:xfrm>
          <a:off x="622598" y="3527202"/>
          <a:ext cx="812165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1" name="文档" r:id="rId13" imgW="8121364" imgH="1309768" progId="Word.Document.12">
                  <p:embed/>
                </p:oleObj>
              </mc:Choice>
              <mc:Fallback>
                <p:oleObj name="文档" r:id="rId13" imgW="8121364" imgH="13097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598" y="3527202"/>
                        <a:ext cx="8121650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57977" y="4463306"/>
            <a:ext cx="10793813" cy="13070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所以只要知道</a:t>
            </a:r>
            <a:r>
              <a:rPr lang="en-US" altLang="zh-CN" sz="2800" kern="100" dirty="0">
                <a:latin typeface="Times New Roman"/>
                <a:ea typeface="华文细黑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元素的相对原子质量，就可以求得</a:t>
            </a:r>
            <a:r>
              <a:rPr lang="en-US" altLang="zh-CN" sz="2800" kern="100" dirty="0">
                <a:latin typeface="Times New Roman"/>
                <a:ea typeface="华文细黑"/>
              </a:rPr>
              <a:t>Se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元素的相对原子质量。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57977" y="5884302"/>
            <a:ext cx="1505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hlinkClick r:id="rId19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7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"/>
          <p:cNvSpPr txBox="1"/>
          <p:nvPr/>
        </p:nvSpPr>
        <p:spPr>
          <a:xfrm>
            <a:off x="1722405" y="2637706"/>
            <a:ext cx="8680581" cy="11900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zh-CN" altLang="zh-CN" sz="6500" b="1" kern="0" dirty="0">
                <a:solidFill>
                  <a:sysClr val="window" lastClr="FFFFFF"/>
                </a:solidFill>
                <a:latin typeface="微软雅黑"/>
                <a:ea typeface="微软雅黑"/>
              </a:rPr>
              <a:t>考点三　核外电子排布</a:t>
            </a:r>
            <a:endParaRPr lang="zh-CN" altLang="en-US" sz="6500" b="1" kern="0" dirty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435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"/>
          <p:cNvSpPr txBox="1"/>
          <p:nvPr/>
        </p:nvSpPr>
        <p:spPr>
          <a:xfrm>
            <a:off x="2595592" y="2730833"/>
            <a:ext cx="6981398" cy="11968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zh-CN" altLang="en-US" sz="6500" b="1" kern="0" dirty="0">
                <a:solidFill>
                  <a:sysClr val="window" lastClr="FFFFFF"/>
                </a:solidFill>
                <a:latin typeface="微软雅黑"/>
                <a:ea typeface="微软雅黑"/>
              </a:rPr>
              <a:t>考点一　原子构成</a:t>
            </a:r>
          </a:p>
        </p:txBody>
      </p:sp>
    </p:spTree>
    <p:extLst>
      <p:ext uri="{BB962C8B-B14F-4D97-AF65-F5344CB8AC3E}">
        <p14:creationId xmlns:p14="http://schemas.microsoft.com/office/powerpoint/2010/main" val="1349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3" y="3186161"/>
            <a:ext cx="9443022" cy="285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3792" y="693490"/>
            <a:ext cx="11161240" cy="242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能量规律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核外电子总是先排布在能量最低的电子层里，然后再按照由里向外的顺序依次排布在能量逐渐升高的电子层里。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latin typeface="Times New Roman"/>
                <a:ea typeface="华文细黑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排布规律</a:t>
            </a:r>
            <a:endParaRPr lang="zh-CN" altLang="en-US" sz="2600" dirty="0"/>
          </a:p>
        </p:txBody>
      </p:sp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550" y="3331014"/>
            <a:ext cx="655018" cy="35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58" y="4032271"/>
            <a:ext cx="441802" cy="39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7333" name="Picture 5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23" y="4464631"/>
            <a:ext cx="441802" cy="39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7335" name="Picture 7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601" y="5058681"/>
            <a:ext cx="401638" cy="35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7336" name="Picture 8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149" y="5490729"/>
            <a:ext cx="401638" cy="35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3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1993" y="1791413"/>
            <a:ext cx="10793813" cy="22144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核外电子的排布规律是相互联系的，不能孤立地理解，必须同时满足各项要求，如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层不是最外层时，最多能容纳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个电子，当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层为最外层时，最多容纳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文本框 3"/>
          <p:cNvSpPr txBox="1"/>
          <p:nvPr/>
        </p:nvSpPr>
        <p:spPr bwMode="auto">
          <a:xfrm>
            <a:off x="550590" y="292930"/>
            <a:ext cx="2213745" cy="615696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 lvl="0"/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特别提醒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5969" y="765498"/>
            <a:ext cx="1079381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按要求填空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均为短周期元素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最外层电子数为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的元素有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填元素符号，下同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最外层电子数为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的元素有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最外层电子数与次外层电子数相等的元素有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最外层电子数是次外层电子数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倍的元素是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最外层电子数是次外层电子数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倍的元素是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次外层电子数是最外层电子数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倍的元素有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内层电子总数是最外层电子数</a:t>
            </a:r>
            <a:r>
              <a:rPr lang="en-US" altLang="zh-CN" sz="2800" kern="1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倍的元素有</a:t>
            </a:r>
            <a:r>
              <a:rPr lang="en-US" altLang="zh-CN" sz="2800" kern="100" dirty="0">
                <a:latin typeface="Times New Roman"/>
                <a:ea typeface="华文细黑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015086" y="1485578"/>
            <a:ext cx="189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H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Li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Na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030060" y="2133650"/>
            <a:ext cx="2217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He</a:t>
            </a:r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Be</a:t>
            </a:r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Mg</a:t>
            </a:r>
            <a:endParaRPr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7654330" y="2781722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Be</a:t>
            </a:r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、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Ar</a:t>
            </a:r>
            <a:endParaRPr lang="zh-CN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7751390" y="3429794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C</a:t>
            </a:r>
            <a:endParaRPr lang="zh-CN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7751390" y="4058702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O</a:t>
            </a:r>
            <a:endParaRPr lang="zh-CN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7535366" y="4706774"/>
            <a:ext cx="1162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Li</a:t>
            </a:r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Si</a:t>
            </a:r>
            <a:endParaRPr lang="zh-CN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7552374" y="5374010"/>
            <a:ext cx="10631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Li</a:t>
            </a:r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P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文本框 3"/>
          <p:cNvSpPr txBox="1"/>
          <p:nvPr/>
        </p:nvSpPr>
        <p:spPr bwMode="auto">
          <a:xfrm>
            <a:off x="550590" y="292930"/>
            <a:ext cx="2213745" cy="615696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 lvl="0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深度思考</a:t>
            </a:r>
          </a:p>
        </p:txBody>
      </p:sp>
    </p:spTree>
    <p:extLst>
      <p:ext uri="{BB962C8B-B14F-4D97-AF65-F5344CB8AC3E}">
        <p14:creationId xmlns:p14="http://schemas.microsoft.com/office/powerpoint/2010/main" val="301448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7" grpId="0"/>
      <p:bldP spid="17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5969" y="1341562"/>
            <a:ext cx="10793813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电子层数与最外层电子数相等的元素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最外层电子数是电子层数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倍的元素有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最外层电子数是电子层数</a:t>
            </a:r>
            <a:r>
              <a:rPr lang="en-US" altLang="zh-CN" sz="2800" kern="1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倍的元素有</a:t>
            </a:r>
            <a:r>
              <a:rPr lang="en-US" altLang="zh-CN" sz="2800" kern="100" dirty="0">
                <a:latin typeface="Times New Roman"/>
                <a:ea typeface="华文细黑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984403" y="1475618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H</a:t>
            </a:r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Be</a:t>
            </a:r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Al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815286" y="2123690"/>
            <a:ext cx="176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He</a:t>
            </a:r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C</a:t>
            </a:r>
            <a:r>
              <a:rPr lang="zh-CN" altLang="en-US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、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S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307038" y="2771762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O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4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333450"/>
            <a:ext cx="10793813" cy="13062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下图为几种粒子的结构示意图，完成以下填空。</a:t>
            </a:r>
            <a:endParaRPr lang="zh-CN" altLang="en-US" sz="2800" dirty="0"/>
          </a:p>
        </p:txBody>
      </p:sp>
      <p:pic>
        <p:nvPicPr>
          <p:cNvPr id="228354" name="Picture 2" descr="C:\Users\Administrator\Desktop\新建文件夹 (2)\HX269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37" y="1197546"/>
            <a:ext cx="6790244" cy="122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353" name="Picture 1" descr="C:\Users\Administrator\Desktop\新建文件夹 (2)\HX270.TIF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38" y="2637706"/>
            <a:ext cx="6790244" cy="12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74725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2692" y="4205039"/>
            <a:ext cx="11873194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属于阳离子结构的粒子是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填编号，下同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具有稳定性结构的原子是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99062" y="427472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③⑤⑧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4799062" y="492279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②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26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1752" y="1087329"/>
            <a:ext cx="11232086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(3)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只能得电子的粒子是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</a:rPr>
              <a:t>______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只能失电子的粒子是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</a:rPr>
              <a:t>________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；既能得电子，又能失电子的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粒子是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</a:rPr>
              <a:t>_______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粒子半径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粒子半径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某元素</a:t>
            </a:r>
            <a:r>
              <a:rPr lang="en-US" altLang="zh-CN" sz="2800" kern="100" dirty="0">
                <a:latin typeface="Times New Roman"/>
                <a:ea typeface="华文细黑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形成的氧化物为</a:t>
            </a:r>
            <a:r>
              <a:rPr lang="en-US" altLang="zh-CN" sz="2800" kern="100" dirty="0">
                <a:latin typeface="Times New Roman"/>
                <a:ea typeface="华文细黑"/>
              </a:rPr>
              <a:t>R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</a:rPr>
              <a:t>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的离子结构示意图可能是</a:t>
            </a:r>
            <a:r>
              <a:rPr lang="en-US" altLang="zh-CN" sz="2800" kern="100" dirty="0">
                <a:latin typeface="Times New Roman"/>
                <a:ea typeface="华文细黑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2998" y="115179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③⑤</a:t>
            </a:r>
            <a:r>
              <a:rPr lang="zh-CN" altLang="en-US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　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543478" y="115179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　①④⑥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231110" y="179986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⑦⑧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998862" y="244793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小于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910630" y="367207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⑤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31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369" y="1125538"/>
            <a:ext cx="5234125" cy="701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题组一　核外电子排布规律判断</a:t>
            </a:r>
            <a:endParaRPr lang="zh-CN" altLang="en-US" sz="2800" b="1" kern="1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590" y="1917626"/>
            <a:ext cx="10793813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在第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电子层中，当它作为原子的最外层时，容纳电子数最多与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层相同；当它作为原子的次外层时，其电子数比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个，则此电子层是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                B.L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C.M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</a:t>
            </a:r>
            <a:r>
              <a:rPr lang="zh-CN" altLang="zh-CN" sz="2800" kern="100" dirty="0">
                <a:ea typeface="Times New Roman"/>
              </a:rPr>
              <a:t> </a:t>
            </a:r>
            <a:r>
              <a:rPr lang="en-US" altLang="zh-CN" sz="2800" kern="100" dirty="0">
                <a:latin typeface="Times New Roman" pitchFamily="18" charset="0"/>
                <a:ea typeface="Times New Roman"/>
                <a:cs typeface="Times New Roman" pitchFamily="18" charset="0"/>
              </a:rPr>
              <a:t>	</a:t>
            </a:r>
            <a:r>
              <a:rPr lang="en-US" altLang="zh-CN" sz="2800" kern="1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				D.N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8862" y="3156392"/>
            <a:ext cx="444352" cy="70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5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7506" y="897895"/>
            <a:ext cx="10793813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两种元素原子的核外电子层数之比与最外层电子数之比相等，则在周期表的前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号元素中，满足上述关系的元素共有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B.2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C.3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800" kern="100" dirty="0">
                <a:latin typeface="Times New Roman"/>
                <a:ea typeface="华文细黑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		            D.4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对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Be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He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800" kern="1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对。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831510" y="1500208"/>
            <a:ext cx="423514" cy="70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18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6573" y="333450"/>
            <a:ext cx="11219812" cy="701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核外电子排布规律应用</a:t>
            </a:r>
            <a:endParaRPr lang="zh-CN" altLang="en-US" sz="2800" b="1" kern="1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7432" y="981522"/>
            <a:ext cx="1157243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原子的核电荷数小于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的某元素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，其原子的电子层数为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，最外层电子数为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，原子核内质子数为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。下列有关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的说法中不正确的是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能形成化学式为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的碱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能与某些金属元素形成化合物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原子的最外层电子数和核电荷数肯定为奇数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D.X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可能形成化学式为</a:t>
            </a:r>
            <a:r>
              <a:rPr lang="en-US" altLang="zh-CN" sz="2800" kern="100" dirty="0">
                <a:latin typeface="Times New Roman"/>
                <a:ea typeface="华文细黑"/>
              </a:rPr>
              <a:t>KXO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盐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符合题意的元素</a:t>
            </a:r>
            <a:r>
              <a:rPr lang="en-US" altLang="zh-CN" sz="2800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可能是氮或氯，故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项不正确。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54310" y="2220288"/>
            <a:ext cx="444352" cy="70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27035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3290" y="814928"/>
            <a:ext cx="11120877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某元素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，其原子的电子层数为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，最外层电子数为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。下列有关元素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的说法中正确的是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可能是金属元素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形成的含氧酸均为强酸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不能形成化学式为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KXO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的含氧酸盐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</a:t>
            </a:r>
            <a:r>
              <a:rPr lang="en-US" altLang="zh-CN" sz="2800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的气态氢化物一定极易溶于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水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>
            <a:hlinkClick r:id="rId8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9960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94408" y="981522"/>
            <a:ext cx="11388152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构成原子的微粒及作用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199145"/>
              </p:ext>
            </p:extLst>
          </p:nvPr>
        </p:nvGraphicFramePr>
        <p:xfrm>
          <a:off x="420865" y="1917626"/>
          <a:ext cx="11236325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2" name="文档" r:id="rId5" imgW="11242779" imgH="4285891" progId="Word.Document.12">
                  <p:embed/>
                </p:oleObj>
              </mc:Choice>
              <mc:Fallback>
                <p:oleObj name="文档" r:id="rId5" imgW="11242779" imgH="42858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865" y="1917626"/>
                        <a:ext cx="11236325" cy="431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6200507" y="20424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元素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32555" y="319460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原子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31510" y="386184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化学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1" grpId="0"/>
      <p:bldP spid="2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7432" y="3153802"/>
            <a:ext cx="1157243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HNO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</a:rPr>
              <a:t>HClO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均为弱酸，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err="1" smtClean="0">
                <a:latin typeface="Times New Roman"/>
                <a:ea typeface="华文细黑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元素能形成</a:t>
            </a:r>
            <a:r>
              <a:rPr lang="en-US" altLang="zh-CN" sz="2800" kern="100" dirty="0">
                <a:latin typeface="Times New Roman"/>
                <a:ea typeface="华文细黑"/>
              </a:rPr>
              <a:t>KClO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NH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均极易溶于水，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859" y="1197546"/>
            <a:ext cx="11409907" cy="19534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原子的最外层电子数为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(2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1)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可以推知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的电子层数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为短周期元素。当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</a:rPr>
              <a:t>Cl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元素；当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元素；当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时，不符合题意，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错误；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3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0590" y="261442"/>
            <a:ext cx="10793813" cy="8678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题组三　破解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“10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电子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、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“18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电子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微粒的应用</a:t>
            </a:r>
            <a:endParaRPr lang="zh-CN" altLang="en-US" sz="2800" b="1" kern="1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9985" y="909514"/>
            <a:ext cx="10793813" cy="54938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五种粒子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分子或离子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中，每个粒子均有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个电子。已知：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=D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=2D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请回答：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latin typeface="Times New Roman"/>
                <a:ea typeface="华文细黑"/>
              </a:rPr>
              <a:t>(1)C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的电子式是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分别写出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反应、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反应的离子方程式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外，请再写出两种含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个电子的分子的分子式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latin typeface="Times New Roman"/>
                <a:ea typeface="华文细黑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除</a:t>
            </a:r>
            <a:r>
              <a:rPr lang="en-US" altLang="zh-CN" sz="2600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外，请再写出两种含</a:t>
            </a:r>
            <a:r>
              <a:rPr lang="en-US" altLang="zh-CN" sz="2600" kern="100" dirty="0">
                <a:latin typeface="Times New Roman"/>
                <a:ea typeface="华文细黑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个电子的阳离子</a:t>
            </a:r>
            <a:r>
              <a:rPr lang="en-US" altLang="zh-CN" sz="2600" kern="100" dirty="0">
                <a:latin typeface="Times New Roman"/>
                <a:ea typeface="华文细黑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  <p:sp>
        <p:nvSpPr>
          <p:cNvPr id="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>
            <a:hlinkClick r:id="rId8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5582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920646"/>
              </p:ext>
            </p:extLst>
          </p:nvPr>
        </p:nvGraphicFramePr>
        <p:xfrm>
          <a:off x="478582" y="4714993"/>
          <a:ext cx="101155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1" name="文档" r:id="rId4" imgW="10114792" imgH="1033373" progId="Word.Document.12">
                  <p:embed/>
                </p:oleObj>
              </mc:Choice>
              <mc:Fallback>
                <p:oleObj name="文档" r:id="rId4" imgW="10114792" imgH="10333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4714993"/>
                        <a:ext cx="1011555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13961" y="5435073"/>
            <a:ext cx="10793813" cy="13070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(3)CH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Ne(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答案合理即可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4)Na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Mg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答案合理即可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)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574" y="4011824"/>
            <a:ext cx="17764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答案　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(1)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98" y="3861842"/>
            <a:ext cx="2089413" cy="101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175351"/>
              </p:ext>
            </p:extLst>
          </p:nvPr>
        </p:nvGraphicFramePr>
        <p:xfrm>
          <a:off x="482600" y="573038"/>
          <a:ext cx="1144270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2" name="文档" r:id="rId8" imgW="11436223" imgH="4158193" progId="Word.Document.12">
                  <p:embed/>
                </p:oleObj>
              </mc:Choice>
              <mc:Fallback>
                <p:oleObj name="文档" r:id="rId8" imgW="11436223" imgH="4158193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573038"/>
                        <a:ext cx="11442700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32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22598" y="981522"/>
            <a:ext cx="10947561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是中学化学中常见的四种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不同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粒子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，它们之间存在如图所示的转化关系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条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已经略去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均是</a:t>
            </a:r>
            <a:r>
              <a:rPr lang="en-US" altLang="zh-CN" sz="2800" kern="100" dirty="0">
                <a:latin typeface="Times New Roman"/>
                <a:ea typeface="华文细黑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电子的粒子，请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写出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3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的电子式：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183323" name="Picture 27" descr="HX27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70" y="1557586"/>
            <a:ext cx="3362115" cy="172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32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43" y="3568353"/>
            <a:ext cx="1428851" cy="101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332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11" y="3573810"/>
            <a:ext cx="1132756" cy="103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3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22598" y="1328202"/>
            <a:ext cx="10947561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电子的粒子，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电子的粒子，请写出：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在溶液中反应的离子方程式为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根据上述离子方程式，可以判断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B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结合质子的能力大小是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_____________(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用化学式或离子符号表示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91362" y="2048282"/>
            <a:ext cx="414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HS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=S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622" y="3344426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&gt;S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66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0" y="837506"/>
            <a:ext cx="6123456" cy="572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7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7506" y="1197546"/>
            <a:ext cx="10793813" cy="22171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记忆其他等电子微粒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(2)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</a:rPr>
              <a:t>16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微粒：</a:t>
            </a:r>
            <a:r>
              <a:rPr lang="en-US" altLang="zh-CN" sz="2800" kern="100" dirty="0">
                <a:latin typeface="Times New Roman"/>
                <a:ea typeface="华文细黑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HCHO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306397"/>
              </p:ext>
            </p:extLst>
          </p:nvPr>
        </p:nvGraphicFramePr>
        <p:xfrm>
          <a:off x="7607374" y="1989634"/>
          <a:ext cx="88423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6" name="文档" r:id="rId4" imgW="885019" imgH="1343139" progId="Word.Document.12">
                  <p:embed/>
                </p:oleObj>
              </mc:Choice>
              <mc:Fallback>
                <p:oleObj name="文档" r:id="rId4" imgW="885019" imgH="13431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07374" y="1989634"/>
                        <a:ext cx="884238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>
            <a:hlinkClick r:id="rId6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99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</a:rPr>
              <a:t>探究高考　明确考向</a:t>
            </a:r>
            <a:endParaRPr kumimoji="0" lang="zh-CN" altLang="en-US" sz="8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904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34566" y="4293890"/>
            <a:ext cx="1167819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(4)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硫离子的结构示意图：          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细黑" pitchFamily="2" charset="-122"/>
              <a:ea typeface="华文细黑" pitchFamily="2" charset="-122"/>
              <a:cs typeface="Times New Roman" pitchFamily="18" charset="0"/>
            </a:endParaRPr>
          </a:p>
          <a:p>
            <a:pPr lvl="0" algn="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(2014</a:t>
            </a:r>
            <a:r>
              <a:rPr lang="en-US" altLang="zh-CN" sz="2800" kern="100" dirty="0">
                <a:latin typeface="Times New Roman"/>
                <a:ea typeface="华文细黑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江苏，</a:t>
            </a:r>
            <a:r>
              <a:rPr lang="en-US" altLang="zh-CN" sz="2800" kern="100" dirty="0">
                <a:latin typeface="Times New Roman"/>
                <a:ea typeface="华文细黑"/>
              </a:rPr>
              <a:t>2C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)</a:t>
            </a:r>
            <a:endParaRPr lang="en-US" altLang="zh-CN" sz="2800" kern="100" dirty="0" smtClean="0">
              <a:latin typeface="Times New Roman"/>
              <a:ea typeface="华文细黑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核外电子排布相同的微粒化学性质也相同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</a:rPr>
              <a:t>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山东理综，</a:t>
            </a:r>
            <a:r>
              <a:rPr lang="en-US" altLang="zh-CN" sz="2800" kern="100" dirty="0">
                <a:latin typeface="Times New Roman"/>
                <a:ea typeface="华文细黑"/>
              </a:rPr>
              <a:t>8B)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43478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45656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23692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77586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9346" y="45418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" name="矩形 2"/>
          <p:cNvSpPr/>
          <p:nvPr/>
        </p:nvSpPr>
        <p:spPr>
          <a:xfrm>
            <a:off x="450039" y="471071"/>
            <a:ext cx="10901751" cy="6568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．正误判断，正确的划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07374" y="126955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99539" y="229035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93597"/>
              </p:ext>
            </p:extLst>
          </p:nvPr>
        </p:nvGraphicFramePr>
        <p:xfrm>
          <a:off x="495679" y="1300584"/>
          <a:ext cx="11323637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0" name="文档" r:id="rId8" imgW="11314240" imgH="1499026" progId="Word.Document.12">
                  <p:embed/>
                </p:oleObj>
              </mc:Choice>
              <mc:Fallback>
                <p:oleObj name="文档" r:id="rId8" imgW="11314240" imgH="14990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5679" y="1300584"/>
                        <a:ext cx="11323637" cy="148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34057" y="2205658"/>
            <a:ext cx="115524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(2)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氯离子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(</a:t>
            </a:r>
            <a:r>
              <a:rPr lang="en-US" altLang="zh-CN" sz="2800" kern="100" dirty="0" err="1" smtClean="0">
                <a:latin typeface="Times New Roman"/>
                <a:ea typeface="华文细黑"/>
              </a:rPr>
              <a:t>Cl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的结构示意图：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r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			(</a:t>
            </a:r>
            <a:r>
              <a:rPr lang="en-US" altLang="zh-CN" sz="2800" kern="100" dirty="0">
                <a:latin typeface="Times New Roman"/>
                <a:ea typeface="华文细黑"/>
              </a:rPr>
              <a:t>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江苏，</a:t>
            </a:r>
            <a:r>
              <a:rPr lang="en-US" altLang="zh-CN" sz="2800" kern="100" dirty="0">
                <a:latin typeface="Times New Roman"/>
                <a:ea typeface="华文细黑"/>
              </a:rPr>
              <a:t>2B)</a:t>
            </a:r>
            <a:endParaRPr lang="zh-CN" altLang="en-US" sz="2800" dirty="0"/>
          </a:p>
        </p:txBody>
      </p:sp>
      <p:pic>
        <p:nvPicPr>
          <p:cNvPr id="236546" name="Picture 2" descr="HX27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6" y="2133650"/>
            <a:ext cx="841457" cy="95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626773"/>
              </p:ext>
            </p:extLst>
          </p:nvPr>
        </p:nvGraphicFramePr>
        <p:xfrm>
          <a:off x="465138" y="3285778"/>
          <a:ext cx="1132046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1" name="文档" r:id="rId11" imgW="11502072" imgH="2119114" progId="Word.Document.12">
                  <p:embed/>
                </p:oleObj>
              </mc:Choice>
              <mc:Fallback>
                <p:oleObj name="文档" r:id="rId11" imgW="11502072" imgH="2119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138" y="3285778"/>
                        <a:ext cx="11320462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6547" name="Picture 3" descr="C:\Users\Administrator\Desktop\新建文件夹 (2)\HX275.TIF"/>
          <p:cNvPicPr>
            <a:picLocks noChangeAspect="1" noChangeArrowheads="1"/>
          </p:cNvPicPr>
          <p:nvPr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22" y="4136058"/>
            <a:ext cx="932408" cy="104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7535366" y="342979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91150" y="442409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95683" y="584508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8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4" grpId="0"/>
      <p:bldP spid="14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43478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45656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23692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77586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9346" y="45418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04111"/>
              </p:ext>
            </p:extLst>
          </p:nvPr>
        </p:nvGraphicFramePr>
        <p:xfrm>
          <a:off x="406574" y="909514"/>
          <a:ext cx="96980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2" name="文档" r:id="rId9" imgW="9698099" imgH="1429828" progId="Word.Document.12">
                  <p:embed/>
                </p:oleObj>
              </mc:Choice>
              <mc:Fallback>
                <p:oleObj name="文档" r:id="rId9" imgW="9698099" imgH="14298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574" y="909514"/>
                        <a:ext cx="9698037" cy="143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318357" y="1765438"/>
            <a:ext cx="1157243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氯原子的结构示意图：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	 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)(2013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江苏，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2C)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38602" name="Picture 10" descr="HX27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760" y="1701602"/>
            <a:ext cx="804334" cy="95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21924"/>
              </p:ext>
            </p:extLst>
          </p:nvPr>
        </p:nvGraphicFramePr>
        <p:xfrm>
          <a:off x="330200" y="2869952"/>
          <a:ext cx="11595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3" name="文档" r:id="rId13" imgW="11593470" imgH="1492897" progId="Word.Document.12">
                  <p:embed/>
                </p:oleObj>
              </mc:Choice>
              <mc:Fallback>
                <p:oleObj name="文档" r:id="rId13" imgW="11593470" imgH="1492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0200" y="2869952"/>
                        <a:ext cx="115951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701186"/>
              </p:ext>
            </p:extLst>
          </p:nvPr>
        </p:nvGraphicFramePr>
        <p:xfrm>
          <a:off x="334566" y="3736156"/>
          <a:ext cx="11591925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4" name="文档" r:id="rId16" imgW="11593470" imgH="1488211" progId="Word.Document.12">
                  <p:embed/>
                </p:oleObj>
              </mc:Choice>
              <mc:Fallback>
                <p:oleObj name="文档" r:id="rId16" imgW="11593470" imgH="14882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4566" y="3736156"/>
                        <a:ext cx="11591925" cy="1493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126410"/>
              </p:ext>
            </p:extLst>
          </p:nvPr>
        </p:nvGraphicFramePr>
        <p:xfrm>
          <a:off x="406400" y="4533652"/>
          <a:ext cx="11595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5" name="文档" r:id="rId19" imgW="11595950" imgH="1507036" progId="Word.Document.12">
                  <p:embed/>
                </p:oleObj>
              </mc:Choice>
              <mc:Fallback>
                <p:oleObj name="文档" r:id="rId19" imgW="11595950" imgH="1507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6400" y="4533652"/>
                        <a:ext cx="115951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5349726" y="87765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27526" y="182645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43755" y="283456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99262" y="369866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75526" y="456275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68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7506" y="837506"/>
            <a:ext cx="10793813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微粒之间的关系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原子中：质子数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＝核电荷数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阳离子的核外电子数＝质子数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阴离子的核外电子数＝质子数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239222" y="156414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核外电子数</a:t>
            </a:r>
          </a:p>
        </p:txBody>
      </p:sp>
      <p:sp>
        <p:nvSpPr>
          <p:cNvPr id="5" name="矩形 4"/>
          <p:cNvSpPr/>
          <p:nvPr/>
        </p:nvSpPr>
        <p:spPr>
          <a:xfrm>
            <a:off x="2998862" y="219305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质子数</a:t>
            </a:r>
          </a:p>
        </p:txBody>
      </p:sp>
      <p:sp>
        <p:nvSpPr>
          <p:cNvPr id="6" name="矩形 5"/>
          <p:cNvSpPr/>
          <p:nvPr/>
        </p:nvSpPr>
        <p:spPr>
          <a:xfrm>
            <a:off x="4905330" y="221222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中子数</a:t>
            </a:r>
          </a:p>
        </p:txBody>
      </p:sp>
      <p:sp>
        <p:nvSpPr>
          <p:cNvPr id="7" name="矩形 6"/>
          <p:cNvSpPr/>
          <p:nvPr/>
        </p:nvSpPr>
        <p:spPr>
          <a:xfrm>
            <a:off x="6279286" y="276912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阳离子所带的电荷数</a:t>
            </a:r>
          </a:p>
        </p:txBody>
      </p:sp>
      <p:sp>
        <p:nvSpPr>
          <p:cNvPr id="8" name="矩形 7"/>
          <p:cNvSpPr/>
          <p:nvPr/>
        </p:nvSpPr>
        <p:spPr>
          <a:xfrm>
            <a:off x="6023198" y="348920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阴离子所带的电荷数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3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680" y="1112178"/>
            <a:ext cx="11362166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上海，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中国科学技术名词审定委员会已确定第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号元素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Lv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的名称为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。关于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的叙述错误的是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原子序数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116  	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中子数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177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核外电子数</a:t>
            </a:r>
            <a:r>
              <a:rPr lang="en-US" altLang="zh-CN" sz="2800" kern="100" dirty="0">
                <a:latin typeface="Times New Roman"/>
                <a:ea typeface="华文细黑"/>
              </a:rPr>
              <a:t>116  	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	D</a:t>
            </a:r>
            <a:r>
              <a:rPr lang="en-US" altLang="zh-CN" sz="2800" kern="100" dirty="0">
                <a:latin typeface="Times New Roman"/>
                <a:ea typeface="华文细黑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相对原子质量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293</a:t>
            </a:r>
          </a:p>
        </p:txBody>
      </p:sp>
      <p:sp>
        <p:nvSpPr>
          <p:cNvPr id="2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43478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45656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23692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77586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9346" y="45418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pic>
        <p:nvPicPr>
          <p:cNvPr id="240642" name="Picture 2" descr="金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47" y="2023486"/>
            <a:ext cx="434052" cy="31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776493"/>
              </p:ext>
            </p:extLst>
          </p:nvPr>
        </p:nvGraphicFramePr>
        <p:xfrm>
          <a:off x="3142878" y="1989634"/>
          <a:ext cx="1108075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2" name="Document" r:id="rId10" imgW="1108524" imgH="1434364" progId="Word.Document.8">
                  <p:embed/>
                </p:oleObj>
              </mc:Choice>
              <mc:Fallback>
                <p:oleObj name="Document" r:id="rId10" imgW="1108524" imgH="143436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42878" y="1989634"/>
                        <a:ext cx="1108075" cy="143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>
            <a:hlinkClick r:id="rId12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6632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2115" y="3029414"/>
            <a:ext cx="11185087" cy="36407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项对于元素的原子来说，原子核内的质子数等于原子核外的电子数，等于元素的原子序数，所以该原子的原子核外电子数为</a:t>
            </a:r>
            <a:r>
              <a:rPr lang="en-US" altLang="zh-CN" sz="2800" kern="100" dirty="0">
                <a:latin typeface="Times New Roman"/>
                <a:ea typeface="华文细黑"/>
              </a:rPr>
              <a:t>116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4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</a:rPr>
              <a:t>293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只表示该同位素原子的质量数，由于不知道该元素有几种同位素原子，各种同位素原子的含量是多少，因此不能确定该元素的相对原子质量，错误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43478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45656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23692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77586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9346" y="45418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" name="矩形 3"/>
          <p:cNvSpPr/>
          <p:nvPr/>
        </p:nvSpPr>
        <p:spPr>
          <a:xfrm>
            <a:off x="559374" y="661658"/>
            <a:ext cx="11120877" cy="24342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项，元素符号左下角表示的是原子核内的质子数，原子核内的质子数等于该元素的原子序数，所以该元素的原子序数是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116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，正确；</a:t>
            </a: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项，在元素符号的左上角表示的是该元素原子的质量数，质量数就是质子数与中子数的和，所以该原子的中子数是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293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116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177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，正确；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0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6900" y="909514"/>
            <a:ext cx="11296938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新课标全国卷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短周期元素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的原子序数依次增大，其简单离子都能破坏水的电离平衡的是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A.W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B.X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C.Y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3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Z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	            D.X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Z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endParaRPr lang="en-US" altLang="zh-CN" sz="2800" kern="100" baseline="300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结合原子序数和简单离子的电荷数，确定</a:t>
            </a:r>
            <a:r>
              <a:rPr lang="en-US" altLang="zh-CN" sz="2800" kern="100" dirty="0">
                <a:latin typeface="Times New Roman"/>
                <a:ea typeface="华文细黑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Al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四种元素，能发生水解的离子为</a:t>
            </a:r>
            <a:r>
              <a:rPr lang="en-US" altLang="zh-CN" sz="2800" kern="100" dirty="0">
                <a:latin typeface="Times New Roman"/>
                <a:ea typeface="华文细黑"/>
              </a:rPr>
              <a:t>Al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3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S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项正确。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954714" y="165499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  <p:sp>
        <p:nvSpPr>
          <p:cNvPr id="1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43478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45656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23692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77586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9346" y="45418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55200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43478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45656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23692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77586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9346" y="45418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66809"/>
              </p:ext>
            </p:extLst>
          </p:nvPr>
        </p:nvGraphicFramePr>
        <p:xfrm>
          <a:off x="549275" y="866577"/>
          <a:ext cx="11083925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3" name="Document" r:id="rId9" imgW="11090436" imgH="5416670" progId="Word.Document.8">
                  <p:embed/>
                </p:oleObj>
              </mc:Choice>
              <mc:Fallback>
                <p:oleObj name="Document" r:id="rId9" imgW="11090436" imgH="541667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9275" y="866577"/>
                        <a:ext cx="11083925" cy="542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>
            <a:hlinkClick r:id="rId11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7766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43478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45656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23692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77586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9346" y="45418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771716"/>
              </p:ext>
            </p:extLst>
          </p:nvPr>
        </p:nvGraphicFramePr>
        <p:xfrm>
          <a:off x="549275" y="1868190"/>
          <a:ext cx="1108392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6" name="Document" r:id="rId9" imgW="11090436" imgH="2383766" progId="Word.Document.8">
                  <p:embed/>
                </p:oleObj>
              </mc:Choice>
              <mc:Fallback>
                <p:oleObj name="Document" r:id="rId9" imgW="11090436" imgH="238376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9275" y="1868190"/>
                        <a:ext cx="11083925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8582" y="3948594"/>
            <a:ext cx="1526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421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43478" y="45418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45656" y="45418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23692" y="45418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77586" y="454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9346" y="45418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194"/>
              </p:ext>
            </p:extLst>
          </p:nvPr>
        </p:nvGraphicFramePr>
        <p:xfrm>
          <a:off x="607145" y="909514"/>
          <a:ext cx="1108392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1" name="Document" r:id="rId9" imgW="11090436" imgH="2380531" progId="Word.Document.8">
                  <p:embed/>
                </p:oleObj>
              </mc:Choice>
              <mc:Fallback>
                <p:oleObj name="Document" r:id="rId9" imgW="11090436" imgH="2380531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5" y="909514"/>
                        <a:ext cx="11083925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911669"/>
              </p:ext>
            </p:extLst>
          </p:nvPr>
        </p:nvGraphicFramePr>
        <p:xfrm>
          <a:off x="550590" y="3141762"/>
          <a:ext cx="1108392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2" name="Document" r:id="rId12" imgW="11090436" imgH="2377656" progId="Word.Document.8">
                  <p:embed/>
                </p:oleObj>
              </mc:Choice>
              <mc:Fallback>
                <p:oleObj name="Document" r:id="rId12" imgW="11090436" imgH="2377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0" y="3141762"/>
                        <a:ext cx="11083925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0187358" y="90951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839622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16" name="圆角矩形 15">
            <a:hlinkClick r:id="rId14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0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"/>
          <p:cNvSpPr txBox="1"/>
          <p:nvPr/>
        </p:nvSpPr>
        <p:spPr>
          <a:xfrm>
            <a:off x="3907484" y="2610411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</a:rPr>
              <a:t>练出高分</a:t>
            </a:r>
            <a:endParaRPr kumimoji="0" lang="zh-CN" altLang="en-US" sz="8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095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099557"/>
              </p:ext>
            </p:extLst>
          </p:nvPr>
        </p:nvGraphicFramePr>
        <p:xfrm>
          <a:off x="479768" y="1197546"/>
          <a:ext cx="11552238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1" name="Document" r:id="rId17" imgW="11557910" imgH="5416670" progId="Word.Document.8">
                  <p:embed/>
                </p:oleObj>
              </mc:Choice>
              <mc:Fallback>
                <p:oleObj name="Document" r:id="rId17" imgW="11557910" imgH="5416670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68" y="1197546"/>
                        <a:ext cx="11552238" cy="5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>
            <a:hlinkClick r:id="rId20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882586"/>
              </p:ext>
            </p:extLst>
          </p:nvPr>
        </p:nvGraphicFramePr>
        <p:xfrm>
          <a:off x="479768" y="1773610"/>
          <a:ext cx="1155223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4" name="Document" r:id="rId4" imgW="11557910" imgH="2738887" progId="Word.Document.8">
                  <p:embed/>
                </p:oleObj>
              </mc:Choice>
              <mc:Fallback>
                <p:oleObj name="Document" r:id="rId4" imgW="11557910" imgH="273888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768" y="1773610"/>
                        <a:ext cx="11552238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06574" y="4005858"/>
            <a:ext cx="1526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3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8658" y="837506"/>
            <a:ext cx="10625594" cy="47845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两种微粒含有相同的质子数和电子数，这两种微粒可能是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互为同位素的两种不同的原子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两种不同元素的原子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一种原子和一种分子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一种原子和一种离子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两种不同分子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一种分子和一种离子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两种不同阳离子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两种不同阴离子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一种阴离子和一种阳离子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①③⑤⑦⑧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	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①③⑤⑥⑦⑧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①③④⑤⑦</a:t>
            </a:r>
            <a:r>
              <a:rPr lang="en-US" altLang="zh-CN" sz="2800" kern="100" dirty="0">
                <a:latin typeface="Times New Roman"/>
                <a:ea typeface="华文细黑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	           D</a:t>
            </a:r>
            <a:r>
              <a:rPr lang="en-US" altLang="zh-CN" sz="2800" kern="100" dirty="0">
                <a:latin typeface="Times New Roman"/>
                <a:ea typeface="华文细黑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都是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8215" y="261442"/>
            <a:ext cx="11399639" cy="3754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表示原子结构的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三种方式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AutoNum type="arabicParenBoth"/>
              <a:tabLst>
                <a:tab pos="234061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着重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描述原子核的结构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例：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原子结构示意图着重描述核外电子排布情况。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例：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24669"/>
              </p:ext>
            </p:extLst>
          </p:nvPr>
        </p:nvGraphicFramePr>
        <p:xfrm>
          <a:off x="1081172" y="1070373"/>
          <a:ext cx="477530" cy="47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1" name="Equation" r:id="rId3" imgW="241200" imgH="241200" progId="Equation.DSMT4">
                  <p:embed/>
                </p:oleObj>
              </mc:Choice>
              <mc:Fallback>
                <p:oleObj name="Equation" r:id="rId3" imgW="24120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172" y="1070373"/>
                        <a:ext cx="477530" cy="477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1972" name="Picture 4" descr="HX26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08" y="1562154"/>
            <a:ext cx="4151598" cy="148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3" name="Picture 5" descr="HX26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30" y="3781894"/>
            <a:ext cx="6686191" cy="188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1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3258" y="909514"/>
            <a:ext cx="1091456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分子或原子中质子数＝核外电子数，阳离子中质子数＝核外电子数＋电荷数，阴离子中质子数＝核外电子数－电荷数，同位素的不同核素具有相同的质子数和核外电子数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互为同位素的原子含有相同的质子数和电子数，正确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不同元素的原子其质子数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或电子数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一定不同，错误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氖原子和水分子具有相同的质子数和电子数，正确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一种原子和一种离子其质子数相同时，电子数一定不同，错误；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586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0253" y="1034232"/>
            <a:ext cx="10947561" cy="47845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具有相同的质子数和电子数，正确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一种分子和一种离子含有的质子数相同时，电子数一定不同，错误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钠离子和铵根离子具有相同的质子数和电子数，正确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氢氧根离子和氟离子具有相同的质子数和电子数，正确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一种阴离子和一种阳离子含有的电子数相同，则质子数一定不同，错误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78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6900" y="1197546"/>
            <a:ext cx="11296938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已知钡的某种同位素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，用学过的知识无法推断出的信息是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钡元素的相对原子质量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钡元素在周期表中的位置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钡原子的核电荷数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钡原子的核外电子排布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06082"/>
              </p:ext>
            </p:extLst>
          </p:nvPr>
        </p:nvGraphicFramePr>
        <p:xfrm>
          <a:off x="4439022" y="1351944"/>
          <a:ext cx="1219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3" name="Document" r:id="rId4" imgW="1225854" imgH="609010" progId="Word.Document.8">
                  <p:embed/>
                </p:oleObj>
              </mc:Choice>
              <mc:Fallback>
                <p:oleObj name="Document" r:id="rId4" imgW="1225854" imgH="60901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9022" y="1351944"/>
                        <a:ext cx="1219200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1123462" y="1260772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6574" y="1125538"/>
            <a:ext cx="11296938" cy="32812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下列关于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baseline="30000" dirty="0">
                <a:latin typeface="宋体"/>
                <a:ea typeface="Times New Roman"/>
                <a:cs typeface="Courier New"/>
              </a:rPr>
              <a:t>37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Cl</a:t>
            </a:r>
            <a:r>
              <a:rPr lang="en-US" altLang="zh-CN" sz="2800" kern="100" baseline="-25000" dirty="0">
                <a:latin typeface="宋体"/>
                <a:ea typeface="Times New Roman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互为同位素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通过化学变化可以实现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baseline="30000" dirty="0">
                <a:latin typeface="宋体"/>
                <a:ea typeface="Times New Roman"/>
                <a:cs typeface="Courier New"/>
              </a:rPr>
              <a:t>35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baseline="30000" dirty="0">
                <a:latin typeface="宋体"/>
                <a:ea typeface="Times New Roman"/>
                <a:cs typeface="Courier New"/>
              </a:rPr>
              <a:t>37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间的转化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baseline="30000" dirty="0">
                <a:latin typeface="宋体"/>
                <a:ea typeface="Times New Roman"/>
                <a:cs typeface="Courier New"/>
              </a:rPr>
              <a:t>37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的得电子能力相同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D.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35</a:t>
            </a:r>
            <a:r>
              <a:rPr lang="en-US" altLang="zh-CN" sz="2800" kern="100" dirty="0">
                <a:latin typeface="Times New Roman"/>
                <a:ea typeface="华文细黑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和与它核外电子排布相同的微粒化学性质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相同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7134" y="1285062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6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6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6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6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6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6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7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7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7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1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711053"/>
              </p:ext>
            </p:extLst>
          </p:nvPr>
        </p:nvGraphicFramePr>
        <p:xfrm>
          <a:off x="595026" y="909514"/>
          <a:ext cx="11002963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7" name="文档" r:id="rId4" imgW="11011563" imgH="5416670" progId="Word.Document.12">
                  <p:embed/>
                </p:oleObj>
              </mc:Choice>
              <mc:Fallback>
                <p:oleObj name="文档" r:id="rId4" imgW="11011563" imgH="5416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026" y="909514"/>
                        <a:ext cx="11002963" cy="542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2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>
            <a:hlinkClick r:id="rId20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5497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15650"/>
              </p:ext>
            </p:extLst>
          </p:nvPr>
        </p:nvGraphicFramePr>
        <p:xfrm>
          <a:off x="622598" y="1517948"/>
          <a:ext cx="81216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2" name="文档" r:id="rId4" imgW="8121364" imgH="1047382" progId="Word.Document.12">
                  <p:embed/>
                </p:oleObj>
              </mc:Choice>
              <mc:Fallback>
                <p:oleObj name="文档" r:id="rId4" imgW="8121364" imgH="104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98" y="1517948"/>
                        <a:ext cx="812165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421753"/>
              </p:ext>
            </p:extLst>
          </p:nvPr>
        </p:nvGraphicFramePr>
        <p:xfrm>
          <a:off x="568325" y="2276475"/>
          <a:ext cx="107902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3" name="文档" r:id="rId7" imgW="10795834" imgH="1135811" progId="Word.Document.12">
                  <p:embed/>
                </p:oleObj>
              </mc:Choice>
              <mc:Fallback>
                <p:oleObj name="文档" r:id="rId7" imgW="10795834" imgH="11358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325" y="2276475"/>
                        <a:ext cx="10790238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61030"/>
              </p:ext>
            </p:extLst>
          </p:nvPr>
        </p:nvGraphicFramePr>
        <p:xfrm>
          <a:off x="606989" y="3085232"/>
          <a:ext cx="107902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4" name="文档" r:id="rId10" imgW="10795834" imgH="1133295" progId="Word.Document.12">
                  <p:embed/>
                </p:oleObj>
              </mc:Choice>
              <mc:Fallback>
                <p:oleObj name="文档" r:id="rId10" imgW="10795834" imgH="11332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6989" y="3085232"/>
                        <a:ext cx="10790238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985004"/>
              </p:ext>
            </p:extLst>
          </p:nvPr>
        </p:nvGraphicFramePr>
        <p:xfrm>
          <a:off x="622598" y="3949328"/>
          <a:ext cx="107902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5" name="文档" r:id="rId13" imgW="10795834" imgH="1131858" progId="Word.Document.12">
                  <p:embed/>
                </p:oleObj>
              </mc:Choice>
              <mc:Fallback>
                <p:oleObj name="文档" r:id="rId13" imgW="10795834" imgH="1131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598" y="3949328"/>
                        <a:ext cx="10790238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57218" y="4706774"/>
            <a:ext cx="1505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0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240" y="837506"/>
            <a:ext cx="11755638" cy="324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是重要的核工业原料，下列说法错误的是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重水是原子反应堆的导热剂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(D)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原子核内有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个中子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的物理性质不相同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D.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16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形成的水分子，其相对分子质量不相同的有</a:t>
            </a:r>
            <a:r>
              <a:rPr lang="en-US" altLang="zh-CN" sz="2800" kern="100" dirty="0">
                <a:latin typeface="Times New Roman"/>
                <a:ea typeface="华文细黑"/>
              </a:rPr>
              <a:t>5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种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005446"/>
              </p:ext>
            </p:extLst>
          </p:nvPr>
        </p:nvGraphicFramePr>
        <p:xfrm>
          <a:off x="549275" y="4223643"/>
          <a:ext cx="11104563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5" name="文档" r:id="rId4" imgW="11110604" imgH="1643332" progId="Word.Document.12">
                  <p:embed/>
                </p:oleObj>
              </mc:Choice>
              <mc:Fallback>
                <p:oleObj name="文档" r:id="rId4" imgW="11110604" imgH="1643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275" y="4223643"/>
                        <a:ext cx="11104563" cy="16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963222" y="981522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899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99857"/>
              </p:ext>
            </p:extLst>
          </p:nvPr>
        </p:nvGraphicFramePr>
        <p:xfrm>
          <a:off x="660400" y="1197546"/>
          <a:ext cx="10880725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1" name="文档" r:id="rId4" imgW="10876868" imgH="4899085" progId="Word.Document.12">
                  <p:embed/>
                </p:oleObj>
              </mc:Choice>
              <mc:Fallback>
                <p:oleObj name="文档" r:id="rId4" imgW="10876868" imgH="48990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400" y="1197546"/>
                        <a:ext cx="10880725" cy="490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2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>
            <a:hlinkClick r:id="rId20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818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90517"/>
              </p:ext>
            </p:extLst>
          </p:nvPr>
        </p:nvGraphicFramePr>
        <p:xfrm>
          <a:off x="406574" y="1769393"/>
          <a:ext cx="11406188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64" name="文档" r:id="rId4" imgW="11405567" imgH="1876245" progId="Word.Document.12">
                  <p:embed/>
                </p:oleObj>
              </mc:Choice>
              <mc:Fallback>
                <p:oleObj name="文档" r:id="rId4" imgW="11405567" imgH="18762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574" y="1769393"/>
                        <a:ext cx="11406188" cy="187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65424"/>
              </p:ext>
            </p:extLst>
          </p:nvPr>
        </p:nvGraphicFramePr>
        <p:xfrm>
          <a:off x="478582" y="3281561"/>
          <a:ext cx="11406188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65" name="文档" r:id="rId7" imgW="11405567" imgH="1873370" progId="Word.Document.12">
                  <p:embed/>
                </p:oleObj>
              </mc:Choice>
              <mc:Fallback>
                <p:oleObj name="文档" r:id="rId7" imgW="11405567" imgH="18733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582" y="3281561"/>
                        <a:ext cx="11406188" cy="187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06574" y="4058702"/>
            <a:ext cx="1505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37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590" y="981522"/>
            <a:ext cx="10793813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化学中有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的概念，下列物质间关系正确的是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同位素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B.HCOOCH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OCHO——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同分异构体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C.S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   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同素异形体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甲醇、乙醇</a:t>
            </a:r>
            <a:r>
              <a:rPr lang="en-US" altLang="zh-CN" sz="2800" kern="100" dirty="0">
                <a:latin typeface="Times New Roman"/>
                <a:ea typeface="华文细黑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同系物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036447"/>
              </p:ext>
            </p:extLst>
          </p:nvPr>
        </p:nvGraphicFramePr>
        <p:xfrm>
          <a:off x="2129234" y="3701053"/>
          <a:ext cx="5095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1" name="文档" r:id="rId4" imgW="509273" imgH="823912" progId="Word.Document.12">
                  <p:embed/>
                </p:oleObj>
              </mc:Choice>
              <mc:Fallback>
                <p:oleObj name="文档" r:id="rId4" imgW="509273" imgH="823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9234" y="3701053"/>
                        <a:ext cx="509588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>
            <a:hlinkClick r:id="rId20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192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20079" y="1413570"/>
            <a:ext cx="9940542" cy="1306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电子式着重描述原子构成的物质中最外层电子的成键情况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例</a:t>
            </a:r>
            <a:r>
              <a:rPr lang="zh-CN" altLang="en-US" sz="2800" dirty="0" smtClean="0">
                <a:solidFill>
                  <a:prstClr val="black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：</a:t>
            </a:r>
            <a:endParaRPr lang="zh-CN" altLang="en-US" sz="18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69" y="2061642"/>
            <a:ext cx="2062891" cy="80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9489" y="1820342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9975" algn="l"/>
              </a:tabLst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9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1993" y="1341562"/>
            <a:ext cx="1079381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项，同位素是质子数相同而中子数不同的同一元素的不同核素的互称，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不是同位素，故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</a:rPr>
              <a:t>HCOOCH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OCHO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为同一种物质，故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项，同素异形体是同种元素形成的性质不同的单质，</a:t>
            </a:r>
            <a:r>
              <a:rPr lang="en-US" altLang="zh-CN" sz="2800" kern="100" dirty="0">
                <a:latin typeface="Times New Roman"/>
                <a:ea typeface="华文细黑"/>
              </a:rPr>
              <a:t>S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S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不是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同素异形体，故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项，甲醇、乙醇互为同系物，故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41016"/>
              </p:ext>
            </p:extLst>
          </p:nvPr>
        </p:nvGraphicFramePr>
        <p:xfrm>
          <a:off x="10353699" y="3406592"/>
          <a:ext cx="8540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5" name="文档" r:id="rId4" imgW="854427" imgH="864657" progId="Word.Document.12">
                  <p:embed/>
                </p:oleObj>
              </mc:Choice>
              <mc:Fallback>
                <p:oleObj name="文档" r:id="rId4" imgW="854427" imgH="864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53699" y="3406592"/>
                        <a:ext cx="854075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4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028" y="981522"/>
            <a:ext cx="11010769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在短周期元素中，若某元素原子的最外层电子数与其电子层数相等，则符合条件的元素有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B.2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C.3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800" kern="100" dirty="0">
                <a:latin typeface="Times New Roman"/>
                <a:ea typeface="华文细黑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		            D.4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种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当电子层数为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元素；当电子层数为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元素；当电子层数为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50990" y="1759738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15899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9028" y="981522"/>
            <a:ext cx="11010769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均为短周期元素，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原子的最外层电子数是次外层电子数的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位于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的前一周期，且最外层只有一个电子，则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形成的化合物的分子式可表示为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A.XY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B.XY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C.XY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		            D.XY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由题意知</a:t>
            </a:r>
            <a:r>
              <a:rPr lang="en-US" altLang="zh-CN" sz="2800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是氮，</a:t>
            </a:r>
            <a:r>
              <a:rPr lang="en-US" altLang="zh-CN" sz="2800" kern="100" dirty="0">
                <a:latin typeface="Times New Roman"/>
                <a:ea typeface="华文细黑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是氢，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正确。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943474" y="2389818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701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2598" y="1053530"/>
            <a:ext cx="11010769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均为短周期主族元素，其核电荷数依次增大，且它们的原子最外层电子数之比为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。下列叙述中正确的是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一定是碱金属元素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元素能形成化合物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NaHYO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，且其水溶液呈碱性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元素形成的最高价氧化物熔点较低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D.X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的单质一定能通过电解</a:t>
            </a:r>
            <a:r>
              <a:rPr lang="en-US" altLang="zh-CN" sz="2800" kern="100" dirty="0">
                <a:latin typeface="Times New Roman"/>
                <a:ea typeface="华文细黑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的盐酸盐溶液制备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086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2598" y="1125538"/>
            <a:ext cx="11010769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均为短周期主族元素，其核电荷数依次增大，且它们的原子最外层电子数之比为</a:t>
            </a:r>
            <a:r>
              <a:rPr lang="en-US" altLang="zh-CN" sz="2800" kern="100" dirty="0">
                <a:latin typeface="Times New Roman"/>
                <a:ea typeface="华文细黑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，所以其分别是第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800" kern="100" dirty="0" err="1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族、第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Ⅳ</a:t>
            </a:r>
            <a:r>
              <a:rPr lang="en-US" altLang="zh-CN" sz="2800" kern="100" dirty="0" err="1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族、第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800" kern="100" dirty="0" err="1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族，所以其可能是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Times New Roman"/>
                <a:ea typeface="华文细黑"/>
              </a:rPr>
              <a:t>Li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Mg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不一定是碱金属元素，错误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项，氧化镁的熔点较高，错误；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可以通过电解</a:t>
            </a:r>
            <a:r>
              <a:rPr lang="en-US" altLang="zh-CN" sz="2800" kern="100" dirty="0">
                <a:latin typeface="Times New Roman"/>
                <a:ea typeface="华文细黑"/>
              </a:rPr>
              <a:t>MgCl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溶液制取，但</a:t>
            </a:r>
            <a:r>
              <a:rPr lang="en-US" altLang="zh-CN" sz="2800" kern="100" dirty="0">
                <a:latin typeface="Times New Roman"/>
                <a:ea typeface="华文细黑"/>
              </a:rPr>
              <a:t>Li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不可以，错误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209" y="837506"/>
            <a:ext cx="11344407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</a:rPr>
              <a:t>12.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如图所示，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均为非金属单质，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均为含有</a:t>
            </a:r>
            <a:r>
              <a:rPr lang="en-US" altLang="zh-CN" sz="2800" kern="100" dirty="0">
                <a:latin typeface="Times New Roman"/>
                <a:ea typeface="华文细黑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个电子的共价化合物，且分子中所含原子个数：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Times New Roman"/>
                <a:ea typeface="华文细黑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为离子化合物。则下列说法错误的是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常温下，单质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呈气态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具有强氧化性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稳定性：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err="1">
                <a:latin typeface="Times New Roman"/>
                <a:ea typeface="华文细黑"/>
              </a:rPr>
              <a:t>D.f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受热易分解为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e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7883" name="Picture 11" descr="HX2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212" y="2781722"/>
            <a:ext cx="1987321" cy="185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>
            <a:hlinkClick r:id="rId1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025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209" y="1341562"/>
            <a:ext cx="11344407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非金属单质形成的含有</a:t>
            </a:r>
            <a:r>
              <a:rPr lang="en-US" altLang="zh-CN" sz="2800" kern="100" dirty="0">
                <a:latin typeface="Times New Roman"/>
                <a:ea typeface="华文细黑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个电子的共价化合物有</a:t>
            </a:r>
            <a:r>
              <a:rPr lang="en-US" altLang="zh-CN" sz="2800" kern="100" dirty="0"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。由于</a:t>
            </a:r>
            <a:r>
              <a:rPr lang="en-US" altLang="zh-CN" sz="2800" kern="100" dirty="0">
                <a:latin typeface="Times New Roman"/>
                <a:ea typeface="华文细黑"/>
              </a:rPr>
              <a:t>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为离子化合物且分子中所含原子个数：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Times New Roman"/>
                <a:ea typeface="华文细黑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</a:rPr>
              <a:t>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。因此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分别是</a:t>
            </a:r>
            <a:r>
              <a:rPr lang="en-US" altLang="zh-CN" sz="2800" kern="100" dirty="0">
                <a:latin typeface="Times New Roman"/>
                <a:ea typeface="华文细黑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F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。根据元素周期律可知，</a:t>
            </a:r>
            <a:r>
              <a:rPr lang="en-US" altLang="zh-CN" sz="2800" kern="100" dirty="0">
                <a:latin typeface="Times New Roman"/>
                <a:ea typeface="华文细黑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的稳定性大于</a:t>
            </a:r>
            <a:r>
              <a:rPr lang="en-US" altLang="zh-CN" sz="2800" kern="100" dirty="0">
                <a:latin typeface="Times New Roman"/>
                <a:ea typeface="华文细黑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的稳定性，故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7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2558" y="1105220"/>
            <a:ext cx="11524006" cy="5963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现有部分短周期主族元素的性质或原子结构如下表所示：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98394"/>
              </p:ext>
            </p:extLst>
          </p:nvPr>
        </p:nvGraphicFramePr>
        <p:xfrm>
          <a:off x="622598" y="1845617"/>
          <a:ext cx="9193411" cy="4558648"/>
        </p:xfrm>
        <a:graphic>
          <a:graphicData uri="http://schemas.openxmlformats.org/drawingml/2006/table">
            <a:tbl>
              <a:tblPr/>
              <a:tblGrid>
                <a:gridCol w="1665160"/>
                <a:gridCol w="7528251"/>
              </a:tblGrid>
              <a:tr h="11419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40610" algn="l"/>
                        </a:tabLst>
                      </a:pP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元素编号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40610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元素性质或原子结构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40610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40610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周期序数＝主族序数＝原子序数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40610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40610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原子最外层电子数为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，次外层电子数为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40610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Z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40610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原子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L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层电子数为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M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层电子数为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40610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M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40610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单质在自然界中的硬度最大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40610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40610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位于第三周期，最外层电子数是电子层数的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倍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340" marR="323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6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3848" y="1189410"/>
            <a:ext cx="11524006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四种元素的名称：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Y______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Z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N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根据周期序数＝主族序数＝原子序数，推知</a:t>
            </a:r>
            <a:r>
              <a:rPr lang="en-US" altLang="zh-CN" sz="2800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为氢元素；根据电子数</a:t>
            </a:r>
            <a:r>
              <a:rPr lang="en-US" altLang="zh-CN" sz="2800" kern="100" dirty="0">
                <a:latin typeface="Times New Roman"/>
                <a:ea typeface="华文细黑"/>
              </a:rPr>
              <a:t>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层＝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层＝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，最外层为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，次外层为</a:t>
            </a:r>
            <a:r>
              <a:rPr lang="en-US" altLang="zh-CN" sz="2800" i="1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，得出</a:t>
            </a:r>
            <a:r>
              <a:rPr lang="en-US" altLang="zh-CN" sz="2800" i="1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，从而推得</a:t>
            </a:r>
            <a:r>
              <a:rPr lang="en-US" altLang="zh-CN" sz="2800" kern="100" dirty="0">
                <a:latin typeface="Times New Roman"/>
                <a:ea typeface="华文细黑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分别为氧元素、硅元素；金刚石是自然界中的硬度最大的物质，故</a:t>
            </a:r>
            <a:r>
              <a:rPr lang="en-US" altLang="zh-CN" sz="2800" kern="100" dirty="0">
                <a:latin typeface="Times New Roman"/>
                <a:ea typeface="华文细黑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为碳元素；</a:t>
            </a:r>
            <a:r>
              <a:rPr lang="en-US" altLang="zh-CN" sz="2800" kern="100" dirty="0"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的最外层电子数是电子层数的</a:t>
            </a:r>
            <a:r>
              <a:rPr lang="en-US" altLang="zh-CN" sz="2800" kern="1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倍，则推得</a:t>
            </a:r>
            <a:r>
              <a:rPr lang="en-US" altLang="zh-CN" sz="2800" kern="100" dirty="0"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为硫元素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3358" y="1125538"/>
            <a:ext cx="9028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2340610" algn="l"/>
              </a:tabLst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氢　</a:t>
            </a:r>
            <a:endParaRPr lang="en-US" altLang="zh-CN" sz="2800" kern="100" dirty="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75526" y="1125538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2340610" algn="l"/>
              </a:tabLst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氧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517079" y="1131308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2340610" algn="l"/>
              </a:tabLst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硅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6614" y="1773610"/>
            <a:ext cx="543739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2340610" algn="l"/>
              </a:tabLst>
            </a:pPr>
            <a:r>
              <a:rPr lang="zh-CN" altLang="zh-CN" sz="2800" kern="10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硫</a:t>
            </a:r>
            <a:endParaRPr lang="en-US" altLang="zh-CN" sz="2800" kern="100" dirty="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55975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3848" y="1269554"/>
            <a:ext cx="11524006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五种元素两两组成的分子中，许多分子含有的电子数相等，写出符合下列要求的分子式：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且呈正四面体结构的分子：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的双原子分子：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16e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且能使溴水褪色的分子：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</a:t>
            </a:r>
            <a:r>
              <a:rPr lang="en-US" altLang="zh-CN" sz="2800" kern="100" dirty="0">
                <a:latin typeface="Times New Roman"/>
                <a:ea typeface="华文细黑"/>
              </a:rPr>
              <a:t>18e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且常温下呈液态的分子：</a:t>
            </a:r>
            <a:r>
              <a:rPr lang="en-US" altLang="zh-CN" sz="2800" kern="100" dirty="0">
                <a:latin typeface="Times New Roman"/>
                <a:ea typeface="华文细黑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1046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7694" y="1053530"/>
            <a:ext cx="1138815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原子核内中子数为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16(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核外电子数为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   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核内中子数相差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中具有相同的质子数和电子数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6)O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S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具有相同的质子数和电子数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9379" y="184561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11307" y="249369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1190" y="3141762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91427" y="3789834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ea typeface="华文细黑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35698"/>
              </p:ext>
            </p:extLst>
          </p:nvPr>
        </p:nvGraphicFramePr>
        <p:xfrm>
          <a:off x="1420123" y="3122598"/>
          <a:ext cx="204311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3" name="文档" r:id="rId4" imgW="2044650" imgH="793263" progId="Word.Document.12">
                  <p:embed/>
                </p:oleObj>
              </mc:Choice>
              <mc:Fallback>
                <p:oleObj name="文档" r:id="rId4" imgW="2044650" imgH="7932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0123" y="3122598"/>
                        <a:ext cx="2043112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343803"/>
              </p:ext>
            </p:extLst>
          </p:nvPr>
        </p:nvGraphicFramePr>
        <p:xfrm>
          <a:off x="1315790" y="5097016"/>
          <a:ext cx="204311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4" name="文档" r:id="rId7" imgW="2044650" imgH="795066" progId="Word.Document.12">
                  <p:embed/>
                </p:oleObj>
              </mc:Choice>
              <mc:Fallback>
                <p:oleObj name="文档" r:id="rId7" imgW="2044650" imgH="7950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5790" y="5097016"/>
                        <a:ext cx="2043112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855723" y="441874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ea typeface="华文细黑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9302" y="5066814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ea typeface="华文细黑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文本框 3"/>
          <p:cNvSpPr txBox="1"/>
          <p:nvPr/>
        </p:nvSpPr>
        <p:spPr bwMode="auto">
          <a:xfrm>
            <a:off x="478582" y="365826"/>
            <a:ext cx="2213745" cy="615696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 lvl="0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深度思考</a:t>
            </a:r>
          </a:p>
        </p:txBody>
      </p:sp>
    </p:spTree>
    <p:extLst>
      <p:ext uri="{BB962C8B-B14F-4D97-AF65-F5344CB8AC3E}">
        <p14:creationId xmlns:p14="http://schemas.microsoft.com/office/powerpoint/2010/main" val="13517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  <p:bldP spid="6" grpId="0"/>
      <p:bldP spid="6" grpId="1"/>
      <p:bldP spid="10" grpId="0"/>
      <p:bldP spid="10" grpId="1"/>
      <p:bldP spid="11" grpId="0"/>
      <p:bldP spid="11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0898" y="1053530"/>
            <a:ext cx="11409907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为正四面体分子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为双原子</a:t>
            </a:r>
            <a:r>
              <a:rPr lang="en-US" altLang="zh-CN" sz="2800" kern="100" dirty="0">
                <a:latin typeface="Times New Roman"/>
                <a:ea typeface="华文细黑"/>
              </a:rPr>
              <a:t>14e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乙烯能和溴水发生加成反应，使溴水褪色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在常温下为</a:t>
            </a:r>
            <a:r>
              <a:rPr lang="en-US" altLang="zh-CN" sz="2800" kern="100" dirty="0">
                <a:latin typeface="Times New Roman"/>
                <a:ea typeface="华文细黑"/>
              </a:rPr>
              <a:t>18e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的液态分子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en-US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3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0898" y="981522"/>
            <a:ext cx="11409907" cy="4538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</a:rPr>
              <a:t>14.A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五种短周期元素，它们的原子序数依次增大；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元素的原子半径最小；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元素的最高价氧化物对应水化物与其氢化物能生成盐；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同主族，且与</a:t>
            </a:r>
            <a:r>
              <a:rPr lang="en-US" altLang="zh-CN" sz="2800" kern="100" dirty="0">
                <a:latin typeface="Times New Roman"/>
                <a:ea typeface="华文细黑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同周期；</a:t>
            </a:r>
            <a:r>
              <a:rPr lang="en-US" altLang="zh-CN" sz="2800" kern="100" dirty="0">
                <a:latin typeface="Times New Roman"/>
                <a:ea typeface="华文细黑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元素原子的最外层电子数是其次外层电子数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ea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这四种元素，每一种与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元素都能形成原子个数比不相同的若干种化合物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请回答下列问题：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(1)B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单质的电子式是</a:t>
            </a:r>
            <a:r>
              <a:rPr lang="en-US" altLang="zh-CN" sz="2800" kern="100" dirty="0">
                <a:latin typeface="Times New Roman"/>
                <a:ea typeface="华文细黑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2720"/>
              </p:ext>
            </p:extLst>
          </p:nvPr>
        </p:nvGraphicFramePr>
        <p:xfrm>
          <a:off x="2422798" y="2853730"/>
          <a:ext cx="10985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1" name="Document" r:id="rId18" imgW="1098446" imgH="1057925" progId="Word.Document.8">
                  <p:embed/>
                </p:oleObj>
              </mc:Choice>
              <mc:Fallback>
                <p:oleObj name="Document" r:id="rId18" imgW="1098446" imgH="10579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22798" y="2853730"/>
                        <a:ext cx="109855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1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0898" y="981522"/>
            <a:ext cx="11409907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可形成两种酸式盐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均由四种元素组成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，两种酸式盐相互反应的离子方程式为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________________________________________________________________________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(3)A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间可形成甲、乙两种微粒，它们均为负一价双原子阴离子，且甲有</a:t>
            </a:r>
            <a:r>
              <a:rPr lang="en-US" altLang="zh-CN" sz="2800" kern="100" dirty="0">
                <a:latin typeface="Times New Roman"/>
                <a:ea typeface="华文细黑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个电子，乙有</a:t>
            </a:r>
            <a:r>
              <a:rPr lang="en-US" altLang="zh-CN" sz="2800" kern="100" dirty="0">
                <a:latin typeface="Times New Roman"/>
                <a:ea typeface="华文细黑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个电子，则甲与乙反应的离子方程式为</a:t>
            </a:r>
            <a:r>
              <a:rPr lang="en-US" altLang="zh-CN" sz="2800" kern="100" dirty="0">
                <a:latin typeface="Times New Roman"/>
                <a:ea typeface="华文细黑"/>
              </a:rPr>
              <a:t>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圆角矩形 48">
            <a:hlinkClick r:id="rId16" action="ppaction://hlinksldjump"/>
          </p:cNvPr>
          <p:cNvSpPr/>
          <p:nvPr/>
        </p:nvSpPr>
        <p:spPr>
          <a:xfrm>
            <a:off x="9839622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50" name="圆角矩形 49">
            <a:hlinkClick r:id="rId17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9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8582" y="1341562"/>
            <a:ext cx="11409907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</a:rPr>
              <a:t>S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形成的盐可知一定属于铵盐，酸式盐为</a:t>
            </a:r>
            <a:r>
              <a:rPr lang="en-US" altLang="zh-CN" sz="2800" kern="100" dirty="0">
                <a:latin typeface="Times New Roman"/>
                <a:ea typeface="华文细黑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</a:rPr>
              <a:t>HSO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</a:rPr>
              <a:t>HSO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dirty="0">
                <a:latin typeface="Times New Roman"/>
                <a:ea typeface="华文细黑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电子和</a:t>
            </a:r>
            <a:r>
              <a:rPr lang="en-US" altLang="zh-CN" sz="2800" kern="100" dirty="0">
                <a:latin typeface="Times New Roman"/>
                <a:ea typeface="华文细黑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电子可知甲、乙分别为</a:t>
            </a:r>
            <a:r>
              <a:rPr lang="en-US" altLang="zh-CN" sz="2800" kern="100" dirty="0">
                <a:latin typeface="Times New Roman"/>
                <a:ea typeface="华文细黑"/>
              </a:rPr>
              <a:t>HS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(1)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2)HSO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(3)HS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=S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en-US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7" y="3457436"/>
            <a:ext cx="1769535" cy="47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002530"/>
              </p:ext>
            </p:extLst>
          </p:nvPr>
        </p:nvGraphicFramePr>
        <p:xfrm>
          <a:off x="1702718" y="4039161"/>
          <a:ext cx="7223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8" name="文档" r:id="rId5" imgW="722340" imgH="1057925" progId="Word.Document.12">
                  <p:embed/>
                </p:oleObj>
              </mc:Choice>
              <mc:Fallback>
                <p:oleObj name="文档" r:id="rId5" imgW="722340" imgH="1057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2718" y="4039161"/>
                        <a:ext cx="722313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207897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6418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075743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509666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943589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37751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7811435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245358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8679281" y="4541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191550" y="4541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9816009" y="4541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0409370" y="4541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042120" y="4541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1567814" y="48837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圆角矩形 47">
            <a:hlinkClick r:id="rId21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06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878" y="1162485"/>
            <a:ext cx="11232960" cy="432423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rgbClr val="0000FF"/>
                </a:solidFill>
                <a:latin typeface="Times New Roman"/>
                <a:cs typeface="Times New Roman"/>
              </a:rPr>
              <a:t>规避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zh-CN" altLang="en-US" sz="2600" kern="100" dirty="0">
                <a:solidFill>
                  <a:srgbClr val="0000FF"/>
                </a:solidFill>
                <a:latin typeface="Times New Roman"/>
                <a:cs typeface="Times New Roman"/>
              </a:rPr>
              <a:t>个易失分</a:t>
            </a:r>
            <a:r>
              <a:rPr lang="zh-CN" altLang="en-US" sz="2600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点</a:t>
            </a:r>
            <a:endParaRPr lang="en-US" altLang="zh-CN" sz="2600" kern="1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任何微粒中，质量数＝质子数＋中子数，但质子数与电子数不一定相等，如阴、阳离子中。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340610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有质子的微粒不一定有中子，如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；有质子的微粒不一定有电子，如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latin typeface="Times New Roman"/>
                <a:ea typeface="华文细黑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质子数相同的微粒不一定属于同一种元素，如</a:t>
            </a:r>
            <a:r>
              <a:rPr lang="en-US" altLang="zh-CN" sz="2600" kern="100" dirty="0">
                <a:latin typeface="Times New Roman"/>
                <a:ea typeface="华文细黑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Times New Roman"/>
                <a:ea typeface="华文细黑"/>
              </a:rPr>
              <a:t>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latin typeface="Times New Roman"/>
                <a:ea typeface="华文细黑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核外电子数相同的微粒，其质子数不一定相同，如</a:t>
            </a:r>
            <a:r>
              <a:rPr lang="en-US" altLang="zh-CN" sz="2600" kern="100" dirty="0">
                <a:latin typeface="Times New Roman"/>
                <a:ea typeface="华文细黑"/>
              </a:rPr>
              <a:t>Al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3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</a:rPr>
              <a:t>Na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</a:rPr>
              <a:t>F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等，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NH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Times New Roman"/>
                <a:ea typeface="华文细黑"/>
              </a:rPr>
              <a:t>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566115"/>
              </p:ext>
            </p:extLst>
          </p:nvPr>
        </p:nvGraphicFramePr>
        <p:xfrm>
          <a:off x="1198662" y="4910594"/>
          <a:ext cx="6302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3" name="Document" r:id="rId4" imgW="630923" imgH="701677" progId="Word.Document.8">
                  <p:embed/>
                </p:oleObj>
              </mc:Choice>
              <mc:Fallback>
                <p:oleObj name="Document" r:id="rId4" imgW="630923" imgH="70167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8662" y="4910594"/>
                        <a:ext cx="630238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7" name="矩形 6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774727" y="3671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</a:rPr>
              <a:t>易错警示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97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4941</TotalTime>
  <Words>3294</Words>
  <Application>Microsoft Office PowerPoint</Application>
  <PresentationFormat>自定义</PresentationFormat>
  <Paragraphs>912</Paragraphs>
  <Slides>84</Slides>
  <Notes>3</Notes>
  <HiddenSlides>19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84</vt:i4>
      </vt:variant>
    </vt:vector>
  </HeadingPairs>
  <TitlesOfParts>
    <vt:vector size="89" baseType="lpstr">
      <vt:lpstr>6_Office 主题</vt:lpstr>
      <vt:lpstr>文档</vt:lpstr>
      <vt:lpstr>Equation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785</cp:revision>
  <dcterms:created xsi:type="dcterms:W3CDTF">2014-11-27T01:03:08Z</dcterms:created>
  <dcterms:modified xsi:type="dcterms:W3CDTF">2016-02-29T09:16:10Z</dcterms:modified>
</cp:coreProperties>
</file>