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59" r:id="rId5"/>
    <p:sldId id="257" r:id="rId6"/>
    <p:sldId id="265" r:id="rId7"/>
    <p:sldId id="267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466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C0F47-7F70-4FB7-A1E5-8FCDE31C2890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572C9-6F7D-4F71-8CEB-125E363FEB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572C9-6F7D-4F71-8CEB-125E363FEBD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B617-2587-48B9-849E-EF6DFD5DBCFF}" type="datetimeFigureOut">
              <a:rPr lang="zh-CN" altLang="en-US" smtClean="0"/>
              <a:pPr/>
              <a:t>2015-09-05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91C2-FC03-4E39-BAB9-DDD622C54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hn\Desktop\&#26032;&#24314;&#25991;&#20214;&#22841;\&#22320;&#38663;&#20013;&#22823;&#29066;&#29483;&#20445;&#25252;&#21306;&#24037;&#20316;&#20154;&#21592;&#20840;&#21147;&#20445;&#25252;&#22269;&#23453;_&#26631;&#28165;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0"/>
            <a:ext cx="39565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</a:t>
            </a:r>
            <a:r>
              <a:rPr lang="en-US" altLang="zh-CN" sz="8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nimals</a:t>
            </a:r>
            <a:endParaRPr lang="zh-CN" altLang="en-US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 descr="d:\program files\360se6\User Data\temp\t016f326fc98db1b0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2714612" cy="2035960"/>
          </a:xfrm>
          <a:prstGeom prst="rect">
            <a:avLst/>
          </a:prstGeom>
          <a:noFill/>
        </p:spPr>
      </p:pic>
      <p:pic>
        <p:nvPicPr>
          <p:cNvPr id="1028" name="Picture 4" descr="d:\program files\360se6\User Data\temp\t010ea9df49fb6b3d9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857496"/>
            <a:ext cx="2857520" cy="1870783"/>
          </a:xfrm>
          <a:prstGeom prst="rect">
            <a:avLst/>
          </a:prstGeom>
          <a:noFill/>
        </p:spPr>
      </p:pic>
      <p:pic>
        <p:nvPicPr>
          <p:cNvPr id="1030" name="Picture 6" descr="d:\program files\360se6\User Data\temp\t01a6ecf9a626c778d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1714488"/>
            <a:ext cx="2643174" cy="1932487"/>
          </a:xfrm>
          <a:prstGeom prst="rect">
            <a:avLst/>
          </a:prstGeom>
          <a:noFill/>
        </p:spPr>
      </p:pic>
      <p:pic>
        <p:nvPicPr>
          <p:cNvPr id="1032" name="Picture 8" descr="d:\program files\360se6\User Data\temp\t01bf3f7638b92359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43446"/>
            <a:ext cx="2857424" cy="1785890"/>
          </a:xfrm>
          <a:prstGeom prst="rect">
            <a:avLst/>
          </a:prstGeom>
          <a:noFill/>
        </p:spPr>
      </p:pic>
      <p:pic>
        <p:nvPicPr>
          <p:cNvPr id="1036" name="Picture 12" descr="d:\program files\360se6\User Data\temp\t0154872b680f6c6df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4643446"/>
            <a:ext cx="2714612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714356"/>
            <a:ext cx="6715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  <a:latin typeface="+mn-ea"/>
              </a:rPr>
              <a:t>Tibetan Antelope</a:t>
            </a:r>
            <a:r>
              <a:rPr lang="en-US" altLang="zh-CN" sz="4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4400" dirty="0" smtClean="0">
                <a:solidFill>
                  <a:srgbClr val="FF0000"/>
                </a:solidFill>
                <a:latin typeface="+mn-ea"/>
              </a:rPr>
              <a:t>藏羚</a:t>
            </a:r>
            <a:r>
              <a:rPr lang="en-US" sz="4400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4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146" name="Picture 2" descr="d:\program files\360se6\User Data\temp\t01dc882c12b3ac5ce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3008063" cy="2119317"/>
          </a:xfrm>
          <a:prstGeom prst="rect">
            <a:avLst/>
          </a:prstGeom>
          <a:noFill/>
        </p:spPr>
      </p:pic>
      <p:pic>
        <p:nvPicPr>
          <p:cNvPr id="6148" name="Picture 4" descr="d:\program files\360se6\User Data\temp\t01c0a7a3ed988e49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071678"/>
            <a:ext cx="3071834" cy="2157420"/>
          </a:xfrm>
          <a:prstGeom prst="rect">
            <a:avLst/>
          </a:prstGeom>
          <a:noFill/>
        </p:spPr>
      </p:pic>
      <p:pic>
        <p:nvPicPr>
          <p:cNvPr id="6150" name="Picture 6" descr="d:\program files\360se6\User Data\temp\t01a3df75d41ca8d9c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429132"/>
            <a:ext cx="3187234" cy="2071702"/>
          </a:xfrm>
          <a:prstGeom prst="rect">
            <a:avLst/>
          </a:prstGeom>
          <a:noFill/>
        </p:spPr>
      </p:pic>
      <p:pic>
        <p:nvPicPr>
          <p:cNvPr id="6152" name="Picture 8" descr="d:\program files\360se6\User Data\temp\t01b04660ec641cb1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4429132"/>
            <a:ext cx="3071834" cy="2178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gram files\360se6\User Data\temp\Img3747186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2786082" cy="1857388"/>
          </a:xfrm>
          <a:prstGeom prst="rect">
            <a:avLst/>
          </a:prstGeom>
          <a:noFill/>
        </p:spPr>
      </p:pic>
      <p:pic>
        <p:nvPicPr>
          <p:cNvPr id="5124" name="Picture 4" descr="d:\program files\360se6\User Data\temp\200610271417439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214422"/>
            <a:ext cx="2714644" cy="1947758"/>
          </a:xfrm>
          <a:prstGeom prst="rect">
            <a:avLst/>
          </a:prstGeom>
          <a:noFill/>
        </p:spPr>
      </p:pic>
      <p:pic>
        <p:nvPicPr>
          <p:cNvPr id="5126" name="Picture 6" descr="d:\program files\360se6\User Data\temp\307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500438"/>
            <a:ext cx="2857520" cy="1928826"/>
          </a:xfrm>
          <a:prstGeom prst="rect">
            <a:avLst/>
          </a:prstGeom>
          <a:noFill/>
        </p:spPr>
      </p:pic>
      <p:pic>
        <p:nvPicPr>
          <p:cNvPr id="5128" name="Picture 8" descr="d:\program files\360se6\User Data\temp\xin_103100622214020330837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3643314"/>
            <a:ext cx="2857520" cy="171451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28662" y="214290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Get their beautiful fur=makes them die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2357430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Endangered animals?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02359"/>
            <a:ext cx="83582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白</a:t>
            </a:r>
            <a:r>
              <a:rPr lang="zh-CN" altLang="en-US" sz="2800" b="1" dirty="0">
                <a:latin typeface="+mn-ea"/>
              </a:rPr>
              <a:t>眉</a:t>
            </a:r>
            <a:r>
              <a:rPr lang="zh-CN" altLang="en-US" sz="2800" b="1" dirty="0" smtClean="0">
                <a:latin typeface="+mn-ea"/>
              </a:rPr>
              <a:t>长臂猿</a:t>
            </a:r>
            <a:r>
              <a:rPr lang="en-US" sz="2800" b="1" dirty="0">
                <a:latin typeface="+mn-ea"/>
              </a:rPr>
              <a:t>Bridled </a:t>
            </a:r>
            <a:r>
              <a:rPr lang="en-US" sz="2800" b="1" dirty="0" smtClean="0">
                <a:latin typeface="+mn-ea"/>
              </a:rPr>
              <a:t>gibbon</a:t>
            </a:r>
          </a:p>
          <a:p>
            <a:r>
              <a:rPr lang="zh-CN" altLang="en-US" sz="2800" b="1" dirty="0">
                <a:latin typeface="+mn-ea"/>
              </a:rPr>
              <a:t>墨西哥草原</a:t>
            </a:r>
            <a:r>
              <a:rPr lang="zh-CN" altLang="en-US" sz="2800" b="1" dirty="0" smtClean="0">
                <a:latin typeface="+mn-ea"/>
              </a:rPr>
              <a:t>松鼠</a:t>
            </a:r>
            <a:r>
              <a:rPr lang="en-US" sz="2800" b="1" dirty="0">
                <a:latin typeface="+mn-ea"/>
              </a:rPr>
              <a:t>Mexico grassland </a:t>
            </a:r>
            <a:r>
              <a:rPr lang="en-US" sz="2800" b="1" dirty="0" smtClean="0">
                <a:latin typeface="+mn-ea"/>
              </a:rPr>
              <a:t>squirrels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白鱀豚</a:t>
            </a:r>
            <a:r>
              <a:rPr lang="en-US" sz="2800" b="1" dirty="0" err="1">
                <a:solidFill>
                  <a:srgbClr val="FF0000"/>
                </a:solidFill>
                <a:latin typeface="+mn-ea"/>
              </a:rPr>
              <a:t>Lipotes</a:t>
            </a:r>
            <a:r>
              <a:rPr lang="en-US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+mn-ea"/>
              </a:rPr>
              <a:t>vexillifer</a:t>
            </a:r>
            <a:endParaRPr lang="en-US" sz="28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蓝鲸</a:t>
            </a:r>
            <a:r>
              <a:rPr lang="en-US" sz="2800" b="1" dirty="0" err="1" smtClean="0">
                <a:latin typeface="+mn-ea"/>
              </a:rPr>
              <a:t>Balaenoptera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>
                <a:latin typeface="+mn-ea"/>
              </a:rPr>
              <a:t>musculus</a:t>
            </a:r>
            <a:r>
              <a:rPr lang="en-US" sz="2800" b="1" dirty="0">
                <a:latin typeface="+mn-ea"/>
              </a:rPr>
              <a:t> </a:t>
            </a:r>
            <a:endParaRPr lang="en-US" sz="2800" b="1" dirty="0" smtClean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亚洲象</a:t>
            </a:r>
            <a:r>
              <a:rPr lang="en-US" sz="2800" b="1" dirty="0" err="1">
                <a:latin typeface="+mn-ea"/>
              </a:rPr>
              <a:t>Elephas</a:t>
            </a:r>
            <a:r>
              <a:rPr lang="en-US" sz="2800" b="1" dirty="0">
                <a:latin typeface="+mn-ea"/>
              </a:rPr>
              <a:t> </a:t>
            </a:r>
            <a:r>
              <a:rPr lang="en-US" sz="2800" b="1" dirty="0" err="1">
                <a:latin typeface="+mn-ea"/>
              </a:rPr>
              <a:t>maximus</a:t>
            </a:r>
            <a:r>
              <a:rPr lang="en-US" sz="2800" b="1" dirty="0">
                <a:latin typeface="+mn-ea"/>
              </a:rPr>
              <a:t> </a:t>
            </a:r>
            <a:endParaRPr lang="en-US" sz="2800" b="1" dirty="0" smtClean="0">
              <a:latin typeface="+mn-ea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藏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羚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羊</a:t>
            </a:r>
            <a:r>
              <a:rPr lang="en-US" sz="2800" b="1" dirty="0" err="1" smtClean="0">
                <a:solidFill>
                  <a:srgbClr val="FF0000"/>
                </a:solidFill>
                <a:latin typeface="+mn-ea"/>
              </a:rPr>
              <a:t>Pantholops</a:t>
            </a:r>
            <a:r>
              <a:rPr lang="en-US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+mn-ea"/>
              </a:rPr>
              <a:t>hodgsonii</a:t>
            </a:r>
            <a:r>
              <a:rPr lang="en-US" sz="2800" b="1" dirty="0">
                <a:latin typeface="+mn-ea"/>
              </a:rPr>
              <a:t> </a:t>
            </a:r>
            <a:endParaRPr lang="en-US" sz="2800" b="1" dirty="0" smtClean="0">
              <a:latin typeface="+mn-ea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扬子鳄</a:t>
            </a:r>
            <a:r>
              <a:rPr lang="en-US" sz="2800" b="1" dirty="0">
                <a:solidFill>
                  <a:srgbClr val="FF0000"/>
                </a:solidFill>
                <a:latin typeface="+mn-ea"/>
              </a:rPr>
              <a:t>Alligator </a:t>
            </a:r>
            <a:r>
              <a:rPr lang="en-US" sz="2800" b="1" dirty="0" err="1">
                <a:solidFill>
                  <a:srgbClr val="FF0000"/>
                </a:solidFill>
                <a:latin typeface="+mn-ea"/>
              </a:rPr>
              <a:t>sinensis</a:t>
            </a:r>
            <a:r>
              <a:rPr lang="en-US" sz="2800" b="1" dirty="0">
                <a:solidFill>
                  <a:srgbClr val="FF0000"/>
                </a:solidFill>
                <a:latin typeface="+mn-ea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红带箭毒蛙</a:t>
            </a:r>
            <a:r>
              <a:rPr lang="en-US" sz="2800" b="1" dirty="0" err="1">
                <a:latin typeface="+mn-ea"/>
              </a:rPr>
              <a:t>Dendrobates</a:t>
            </a:r>
            <a:r>
              <a:rPr lang="en-US" sz="2800" b="1" dirty="0">
                <a:latin typeface="+mn-ea"/>
              </a:rPr>
              <a:t> </a:t>
            </a:r>
            <a:r>
              <a:rPr lang="en-US" sz="2800" b="1" dirty="0" err="1">
                <a:latin typeface="+mn-ea"/>
              </a:rPr>
              <a:t>lehmanni</a:t>
            </a:r>
            <a:r>
              <a:rPr lang="en-US" sz="2800" b="1" dirty="0">
                <a:latin typeface="+mn-ea"/>
              </a:rPr>
              <a:t> </a:t>
            </a:r>
            <a:endParaRPr lang="en-US" sz="2800" b="1" dirty="0" smtClean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大鲵</a:t>
            </a:r>
            <a:r>
              <a:rPr lang="en-US" sz="2800" b="1" dirty="0" err="1">
                <a:latin typeface="+mn-ea"/>
              </a:rPr>
              <a:t>Andrias</a:t>
            </a:r>
            <a:r>
              <a:rPr lang="en-US" sz="2800" b="1" dirty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davidianus</a:t>
            </a:r>
            <a:endParaRPr lang="en-US" sz="2800" b="1" dirty="0" smtClean="0">
              <a:latin typeface="+mn-ea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中华鲟</a:t>
            </a:r>
            <a:r>
              <a:rPr lang="en-US" sz="2800" b="1" dirty="0" err="1">
                <a:solidFill>
                  <a:srgbClr val="FF0000"/>
                </a:solidFill>
                <a:latin typeface="+mn-ea"/>
              </a:rPr>
              <a:t>Acipenser</a:t>
            </a:r>
            <a:r>
              <a:rPr lang="en-US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+mn-ea"/>
              </a:rPr>
              <a:t>sinensis</a:t>
            </a:r>
            <a:endParaRPr lang="en-US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大熊猫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Giant panda</a:t>
            </a:r>
          </a:p>
          <a:p>
            <a:r>
              <a:rPr lang="zh-CN" altLang="en-US" sz="2800" b="1" dirty="0" smtClean="0">
                <a:latin typeface="+mn-ea"/>
              </a:rPr>
              <a:t>苏门答腊</a:t>
            </a:r>
            <a:r>
              <a:rPr lang="zh-CN" altLang="en-US" sz="2800" b="1" dirty="0" smtClean="0">
                <a:latin typeface="+mn-ea"/>
              </a:rPr>
              <a:t>虎</a:t>
            </a:r>
            <a:r>
              <a:rPr lang="en-US" sz="2800" b="1" dirty="0" err="1">
                <a:latin typeface="+mn-ea"/>
              </a:rPr>
              <a:t>Panthera</a:t>
            </a:r>
            <a:r>
              <a:rPr lang="en-US" sz="2800" b="1" dirty="0">
                <a:latin typeface="+mn-ea"/>
              </a:rPr>
              <a:t> </a:t>
            </a:r>
            <a:r>
              <a:rPr lang="en-US" sz="2800" b="1" dirty="0" err="1">
                <a:latin typeface="+mn-ea"/>
              </a:rPr>
              <a:t>tigris</a:t>
            </a:r>
            <a:r>
              <a:rPr lang="en-US" sz="2800" b="1" dirty="0">
                <a:latin typeface="+mn-ea"/>
              </a:rPr>
              <a:t> ssp. </a:t>
            </a:r>
            <a:r>
              <a:rPr lang="en-US" sz="2800" b="1" dirty="0" err="1" smtClean="0">
                <a:latin typeface="+mn-ea"/>
              </a:rPr>
              <a:t>Sumatrae</a:t>
            </a:r>
            <a:endParaRPr lang="en-US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……</a:t>
            </a:r>
          </a:p>
          <a:p>
            <a:r>
              <a:rPr lang="en-US" altLang="zh-CN" sz="2800" b="1" dirty="0" smtClean="0">
                <a:latin typeface="+mn-ea"/>
              </a:rPr>
              <a:t>……</a:t>
            </a:r>
          </a:p>
          <a:p>
            <a:r>
              <a:rPr lang="en-US" altLang="zh-CN" sz="2800" b="1" dirty="0" smtClean="0">
                <a:latin typeface="+mn-ea"/>
              </a:rPr>
              <a:t>……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program files\360se6\User Data\temp\t016c0bd5b0c37225c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52708"/>
            <a:ext cx="2428860" cy="2428860"/>
          </a:xfrm>
          <a:prstGeom prst="rect">
            <a:avLst/>
          </a:prstGeom>
          <a:noFill/>
        </p:spPr>
      </p:pic>
      <p:pic>
        <p:nvPicPr>
          <p:cNvPr id="9220" name="Picture 4" descr="d:\program files\360se6\User Data\temp\t014a961e8b0246df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3" y="2571742"/>
            <a:ext cx="3214711" cy="2411035"/>
          </a:xfrm>
          <a:prstGeom prst="rect">
            <a:avLst/>
          </a:prstGeom>
          <a:noFill/>
        </p:spPr>
      </p:pic>
      <p:pic>
        <p:nvPicPr>
          <p:cNvPr id="9222" name="Picture 6" descr="d:\program files\360se6\User Data\temp\t01a3693d6d74b675d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4354" y="2571744"/>
            <a:ext cx="3149646" cy="234791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285984" y="642918"/>
            <a:ext cx="50177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Gorilla(</a:t>
            </a:r>
            <a:r>
              <a:rPr lang="zh-CN" altLang="en-US" sz="6000" dirty="0" smtClean="0">
                <a:solidFill>
                  <a:srgbClr val="FF0000"/>
                </a:solidFill>
              </a:rPr>
              <a:t>大猩猩</a:t>
            </a:r>
            <a:r>
              <a:rPr lang="en-US" sz="6000" dirty="0" smtClean="0">
                <a:solidFill>
                  <a:srgbClr val="FF0000"/>
                </a:solidFill>
              </a:rPr>
              <a:t>)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42926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刚果（</a:t>
            </a:r>
            <a:r>
              <a:rPr lang="en-US" b="1" dirty="0"/>
              <a:t>Republic of the Congo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喀麦隆政府（</a:t>
            </a:r>
            <a:r>
              <a:rPr lang="en-US" b="1" dirty="0" smtClean="0"/>
              <a:t>Cameroon </a:t>
            </a:r>
            <a:r>
              <a:rPr lang="en-US" b="1" dirty="0"/>
              <a:t>government 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program files\360se6\User Data\temp\01300000660677127610028743363_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2857500" cy="2124075"/>
          </a:xfrm>
          <a:prstGeom prst="rect">
            <a:avLst/>
          </a:prstGeom>
          <a:noFill/>
        </p:spPr>
      </p:pic>
      <p:pic>
        <p:nvPicPr>
          <p:cNvPr id="11268" name="Picture 4" descr="d:\program files\360se6\User Data\temp\2493573_093852003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928934"/>
            <a:ext cx="1928794" cy="2103979"/>
          </a:xfrm>
          <a:prstGeom prst="rect">
            <a:avLst/>
          </a:prstGeom>
          <a:noFill/>
        </p:spPr>
      </p:pic>
      <p:pic>
        <p:nvPicPr>
          <p:cNvPr id="11270" name="Picture 6" descr="d:\program files\360se6\User Data\temp\49246d36x87686f0a068d&amp;69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1907" y="1643050"/>
            <a:ext cx="2862093" cy="192880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57290" y="571480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F0000"/>
                </a:solidFill>
              </a:rPr>
              <a:t>Giant panda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286256"/>
            <a:ext cx="2714612" cy="234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50748" y="4429132"/>
            <a:ext cx="2693252" cy="197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program files\360se6\User Data\temp\1196901151215_1196901151215_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4286250" cy="32194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14480" y="128586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bamboo</a:t>
            </a:r>
            <a:endParaRPr lang="zh-CN" altLang="en-US" sz="3200" dirty="0"/>
          </a:p>
        </p:txBody>
      </p:sp>
      <p:pic>
        <p:nvPicPr>
          <p:cNvPr id="22533" name="Picture 5" descr="d:\program files\360se6\User Data\temp\20091205104329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285992"/>
            <a:ext cx="3089337" cy="2168715"/>
          </a:xfrm>
          <a:prstGeom prst="rect">
            <a:avLst/>
          </a:prstGeom>
          <a:noFill/>
        </p:spPr>
      </p:pic>
      <p:pic>
        <p:nvPicPr>
          <p:cNvPr id="22535" name="Picture 7" descr="d:\program files\360se6\User Data\temp\63536184247330175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4500570"/>
            <a:ext cx="2952750" cy="2095501"/>
          </a:xfrm>
          <a:prstGeom prst="rect">
            <a:avLst/>
          </a:prstGeom>
          <a:noFill/>
        </p:spPr>
      </p:pic>
      <p:pic>
        <p:nvPicPr>
          <p:cNvPr id="22536" name="Picture 8" descr="C:\Users\John\AppData\Roaming\Tencent\Users\981837407\QQ\WinTemp\RichOle\1NQUFE(ITGFWVB$W0Y3ON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0"/>
            <a:ext cx="3016244" cy="2171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地震中大熊猫保护区工作人员全力保护国宝_标清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5852" y="714356"/>
            <a:ext cx="6357982" cy="4768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7356" y="500042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Lipotes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vexillifer</a:t>
            </a:r>
            <a:r>
              <a:rPr lang="zh-CN" altLang="en-US" sz="4000" dirty="0" smtClean="0">
                <a:solidFill>
                  <a:srgbClr val="FF0000"/>
                </a:solidFill>
              </a:rPr>
              <a:t>（白鳍豚）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8194" name="Picture 2" descr="d:\program files\360se6\User Data\temp\20070821_90941e699bf5a4c1da6clSxyTDILIuk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497"/>
            <a:ext cx="3143240" cy="2071702"/>
          </a:xfrm>
          <a:prstGeom prst="rect">
            <a:avLst/>
          </a:prstGeom>
          <a:noFill/>
        </p:spPr>
      </p:pic>
      <p:pic>
        <p:nvPicPr>
          <p:cNvPr id="8196" name="Picture 4" descr="d:\program files\360se6\User Data\temp\13350696165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857496"/>
            <a:ext cx="3071802" cy="20273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2428868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</a:t>
            </a:r>
            <a:r>
              <a:rPr lang="en-US" b="1" dirty="0" smtClean="0"/>
              <a:t>The </a:t>
            </a:r>
            <a:r>
              <a:rPr lang="en-US" b="1" dirty="0"/>
              <a:t>water of the giant </a:t>
            </a:r>
            <a:r>
              <a:rPr lang="en-US" b="1" dirty="0" smtClean="0"/>
              <a:t>panda</a:t>
            </a:r>
            <a:r>
              <a:rPr lang="zh-CN" altLang="en-US" b="1" dirty="0" smtClean="0"/>
              <a:t>”</a:t>
            </a:r>
            <a:endParaRPr lang="zh-CN" altLang="en-US" dirty="0"/>
          </a:p>
        </p:txBody>
      </p:sp>
      <p:pic>
        <p:nvPicPr>
          <p:cNvPr id="8198" name="Picture 6" descr="d:\program files\360se6\User Data\temp\ext-20110707093955-31517007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857497"/>
            <a:ext cx="2857500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rogram files\360se6\User Data\temp\t01d98c6d95269bc78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71744"/>
            <a:ext cx="3357586" cy="24113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357166"/>
            <a:ext cx="38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To protect them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program files\360se6\User Data\temp\0130000031574612289904562251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285860"/>
            <a:ext cx="3440274" cy="232409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14942" y="435769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His name is </a:t>
            </a:r>
            <a:r>
              <a:rPr lang="en-US" altLang="zh-CN" sz="2000" dirty="0" err="1" smtClean="0"/>
              <a:t>qiqi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1980,he was sent  to  Wuhan.</a:t>
            </a:r>
          </a:p>
          <a:p>
            <a:r>
              <a:rPr lang="en-US" altLang="zh-CN" sz="2000" dirty="0" smtClean="0"/>
              <a:t>He has lived there for 22 years.</a:t>
            </a:r>
          </a:p>
          <a:p>
            <a:r>
              <a:rPr lang="en-US" altLang="zh-CN" sz="2000" dirty="0" err="1" smtClean="0"/>
              <a:t>Sadly,he</a:t>
            </a:r>
            <a:r>
              <a:rPr lang="en-US" altLang="zh-CN" sz="2000" dirty="0" smtClean="0"/>
              <a:t> was dead in 2002.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142873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Many people was paying attention to them.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104</Words>
  <Application>Microsoft Office PowerPoint</Application>
  <PresentationFormat>全屏显示(4:3)</PresentationFormat>
  <Paragraphs>33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John</dc:creator>
  <cp:lastModifiedBy>John</cp:lastModifiedBy>
  <cp:revision>8</cp:revision>
  <dcterms:created xsi:type="dcterms:W3CDTF">2015-09-05T02:33:47Z</dcterms:created>
  <dcterms:modified xsi:type="dcterms:W3CDTF">2015-09-05T09:18:26Z</dcterms:modified>
</cp:coreProperties>
</file>