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9" r:id="rId2"/>
  </p:sldIdLst>
  <p:sldSz cx="11522075" cy="5494338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78" y="-108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D7D7-CCD8-4F0F-A01B-B5993341DDB9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EBC7-1809-460B-98D6-20E91E75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A458-CE22-4464-8B11-5AC5DCE4F9A7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68325" y="744538"/>
            <a:ext cx="78057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D6B-9CD1-4ABD-93F8-D0C83F1B8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4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9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7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2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3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7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18757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8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4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4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9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10" y="-27678"/>
            <a:ext cx="11621110" cy="5522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6661" y="704147"/>
            <a:ext cx="8352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静心尽力，踏实前行</a:t>
            </a:r>
            <a:endParaRPr lang="zh-CN" altLang="en-US" sz="6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8949" y="3323233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——2016</a:t>
            </a:r>
            <a:r>
              <a:rPr lang="zh-CN" altLang="en-US" sz="3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级高一年级学法指导大会</a:t>
            </a:r>
            <a:endParaRPr lang="zh-CN" altLang="en-US" sz="32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0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2464</TotalTime>
  <Words>15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体育馆大屏幕模板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254</cp:revision>
  <cp:lastPrinted>2016-09-02T11:42:55Z</cp:lastPrinted>
  <dcterms:created xsi:type="dcterms:W3CDTF">2015-05-25T08:07:32Z</dcterms:created>
  <dcterms:modified xsi:type="dcterms:W3CDTF">2016-09-12T06:45:21Z</dcterms:modified>
</cp:coreProperties>
</file>