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8" r:id="rId2"/>
    <p:sldId id="256" r:id="rId3"/>
    <p:sldId id="318" r:id="rId4"/>
    <p:sldId id="319" r:id="rId5"/>
    <p:sldId id="270" r:id="rId6"/>
    <p:sldId id="320" r:id="rId7"/>
    <p:sldId id="311" r:id="rId8"/>
    <p:sldId id="313" r:id="rId9"/>
    <p:sldId id="315" r:id="rId10"/>
    <p:sldId id="271" r:id="rId11"/>
    <p:sldId id="317" r:id="rId12"/>
  </p:sldIdLst>
  <p:sldSz cx="11522075" cy="5494338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08" y="-144"/>
      </p:cViewPr>
      <p:guideLst>
        <p:guide orient="horz" pos="173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0D7D7-CCD8-4F0F-A01B-B5993341DDB9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EEBC7-1809-460B-98D6-20E91E758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6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2A458-CE22-4464-8B11-5AC5DCE4F9A7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568325" y="744538"/>
            <a:ext cx="78057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D6B-9CD1-4ABD-93F8-D0C83F1B8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4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59"/>
            <a:ext cx="8065453" cy="1404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7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7" y="176786"/>
            <a:ext cx="3266589" cy="37557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176786"/>
            <a:ext cx="9607730" cy="37557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4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2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2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0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3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27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9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8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18757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8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1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4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82014"/>
            <a:ext cx="10369868" cy="362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5092439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26D5-B308-412D-AABC-B6A36207B036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5092439"/>
            <a:ext cx="3648657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5092439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8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aitiany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" y="1"/>
            <a:ext cx="11515061" cy="580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83925" y="298897"/>
            <a:ext cx="1116124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8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为我们的梦想</a:t>
            </a:r>
            <a:endParaRPr lang="en-US" altLang="zh-CN" sz="80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8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8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       </a:t>
            </a:r>
            <a:r>
              <a:rPr lang="zh-CN" altLang="en-US" sz="8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插上翅膀！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81515" y="3107208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——2016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级高一第一次年级大会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49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" y="0"/>
            <a:ext cx="9206541" cy="5494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80299" y="167105"/>
            <a:ext cx="3600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</a:rPr>
              <a:t>高中的学习，犹如攀登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5167" y="154881"/>
            <a:ext cx="677108" cy="56886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7030A0"/>
                </a:solidFill>
              </a:rPr>
              <a:t>同学们就是那敢于</a:t>
            </a:r>
            <a:r>
              <a:rPr lang="zh-CN" altLang="en-US" sz="3200" b="1" dirty="0">
                <a:solidFill>
                  <a:srgbClr val="7030A0"/>
                </a:solidFill>
              </a:rPr>
              <a:t>攀登的智者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453" y="470489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坚持成就卓越</a:t>
            </a:r>
          </a:p>
        </p:txBody>
      </p:sp>
    </p:spTree>
    <p:extLst>
      <p:ext uri="{BB962C8B-B14F-4D97-AF65-F5344CB8AC3E}">
        <p14:creationId xmlns:p14="http://schemas.microsoft.com/office/powerpoint/2010/main" val="297389089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USER\Desktop\年级大会9、5\QQ截图201609021128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2" y="9171"/>
            <a:ext cx="7626955" cy="549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19775" y="226889"/>
            <a:ext cx="377390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、我始终相信努力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奋斗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的意义，对很多人来说，大概只有这条路才能通往更高的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金字塔。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当一个人先从自己的内心开始奋斗，他就是个有价值的人。</a:t>
            </a: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19776" y="3096009"/>
            <a:ext cx="35854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、命运的决定权从不在上帝手中，谱写生命华章的权利永远取决于你的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态度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6610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11.9.16.8\photo\资料素材照片\校园景观\校景\DSC000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22075" cy="549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6421" y="4619377"/>
            <a:ext cx="936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欢迎同学们来到实验学校高中部学习！</a:t>
            </a:r>
            <a:endParaRPr lang="zh-CN" altLang="en-US" sz="40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13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05" y="-23940"/>
            <a:ext cx="8093194" cy="55182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86692" y="2027089"/>
            <a:ext cx="3406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我相信</a:t>
            </a:r>
            <a:endParaRPr lang="en-US" altLang="zh-CN" sz="4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能和你相遇，是一种缘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8" name="Picture 4" descr="http://s4.sinaimg.cn/orignal/4944465e3386c7b4b9cc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509" y="9984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37770"/>
            <a:ext cx="3672804" cy="5386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因为缘，我们相聚在实验高中部高一年级。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从此，我们生活的轨迹有了三年同行的日子；</a:t>
            </a:r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从此，我们是相亲相爱的兄弟姐妹、师生朋友；</a:t>
            </a:r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从此，我们全力以赴为了实现同一个目标努力。</a:t>
            </a:r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于是，我们珍惜缘。</a:t>
            </a:r>
            <a:endParaRPr lang="zh-CN" altLang="en-US" sz="32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6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5" y="0"/>
            <a:ext cx="11527239" cy="54943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2525" y="1235001"/>
            <a:ext cx="9433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高一（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班俞德美同学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</a:t>
            </a:r>
            <a:r>
              <a:rPr lang="en-US" altLang="zh-CN" sz="4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梦想起航</a:t>
            </a:r>
            <a:r>
              <a:rPr lang="en-US" altLang="zh-CN" sz="4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sz="4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0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USER\Desktop\年级大会9、5\QQ截图201609021126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07829" cy="549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89229" y="298897"/>
            <a:ext cx="396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高中生活与初中生活是不同的，高中生活预示着你告别了幼稚，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逐步走向成熟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，高中的你，应该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有理想，有信念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14269" y="2891185"/>
            <a:ext cx="38164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一步紧，步步紧，紧到最后浑身劲，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一步松，步步松，松到最后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一场空。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36999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" y="0"/>
            <a:ext cx="11519846" cy="54894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6421" y="154881"/>
            <a:ext cx="113056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高二（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班吴必琦同学</a:t>
            </a:r>
            <a:endParaRPr lang="en-US" altLang="zh-CN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                                 </a:t>
            </a:r>
            <a:r>
              <a:rPr lang="en-US" altLang="zh-CN" sz="4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我的高一生活如此过</a:t>
            </a:r>
            <a:r>
              <a:rPr lang="en-US" altLang="zh-CN" sz="4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sz="4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75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aitiany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27" y="-1"/>
            <a:ext cx="11515061" cy="580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ttp://img.taopic.com/uploads/allimg/121022/234996-1210221U444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5" y="3712701"/>
            <a:ext cx="374441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76861" y="217804"/>
            <a:ext cx="7056784" cy="2431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请您思考三个问题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8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一是尽快适应高中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住宿生活的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问题；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二是学会自主学习的问题；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三是完善、发展自我的问题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70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7" y="-32569"/>
            <a:ext cx="11522074" cy="55269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503" y="514921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方主任  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《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用心学习，健康成长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》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http://img1.imgtn.bdimg.com/it/u=868184218,2665132671&amp;fm=21&amp;gp=0.jpg"/>
          <p:cNvSpPr>
            <a:spLocks noChangeAspect="1" noChangeArrowheads="1"/>
          </p:cNvSpPr>
          <p:nvPr/>
        </p:nvSpPr>
        <p:spPr bwMode="auto">
          <a:xfrm>
            <a:off x="44450" y="-3397250"/>
            <a:ext cx="97536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8" descr="http://img1.imgtn.bdimg.com/it/u=868184218,2665132671&amp;fm=21&amp;gp=0.jpg"/>
          <p:cNvSpPr>
            <a:spLocks noChangeAspect="1" noChangeArrowheads="1"/>
          </p:cNvSpPr>
          <p:nvPr/>
        </p:nvSpPr>
        <p:spPr bwMode="auto">
          <a:xfrm>
            <a:off x="196850" y="-3244850"/>
            <a:ext cx="97536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10" descr="http://img1.imgtn.bdimg.com/it/u=868184218,2665132671&amp;fm=21&amp;gp=0.jpg"/>
          <p:cNvSpPr>
            <a:spLocks noChangeAspect="1" noChangeArrowheads="1"/>
          </p:cNvSpPr>
          <p:nvPr/>
        </p:nvSpPr>
        <p:spPr bwMode="auto">
          <a:xfrm>
            <a:off x="349250" y="-3092450"/>
            <a:ext cx="97536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2" y="946969"/>
            <a:ext cx="6502035" cy="3836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1589" y="230150"/>
            <a:ext cx="40328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希望同学们：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、相信自己，做最优秀的自己；</a:t>
            </a:r>
            <a:endParaRPr lang="en-US" altLang="zh-CN" sz="2800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、学会</a:t>
            </a:r>
            <a:r>
              <a:rPr lang="zh-CN" altLang="en-US" sz="2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做人，学会学习；</a:t>
            </a:r>
            <a:endParaRPr lang="en-US" altLang="zh-CN" sz="2800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、心怀梦想，勇于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拼搏，给你的梦想插上翅膀</a:t>
            </a:r>
            <a:r>
              <a:rPr lang="zh-CN" altLang="en-US" sz="2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。当然，也请您享受奋斗途中的艰辛与孤独。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1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体育馆大屏幕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体育馆大屏幕模板</Template>
  <TotalTime>2340</TotalTime>
  <Words>358</Words>
  <Application>Microsoft Office PowerPoint</Application>
  <PresentationFormat>自定义</PresentationFormat>
  <Paragraphs>40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体育馆大屏幕模板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247</cp:revision>
  <cp:lastPrinted>2016-09-02T11:42:55Z</cp:lastPrinted>
  <dcterms:created xsi:type="dcterms:W3CDTF">2015-05-25T08:07:32Z</dcterms:created>
  <dcterms:modified xsi:type="dcterms:W3CDTF">2016-09-05T06:28:39Z</dcterms:modified>
</cp:coreProperties>
</file>