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8"/>
  </p:notesMasterIdLst>
  <p:sldIdLst>
    <p:sldId id="256" r:id="rId3"/>
    <p:sldId id="278" r:id="rId4"/>
    <p:sldId id="266" r:id="rId5"/>
    <p:sldId id="270" r:id="rId6"/>
    <p:sldId id="292" r:id="rId7"/>
    <p:sldId id="291" r:id="rId8"/>
    <p:sldId id="290" r:id="rId9"/>
    <p:sldId id="273" r:id="rId10"/>
    <p:sldId id="298" r:id="rId11"/>
    <p:sldId id="297" r:id="rId12"/>
    <p:sldId id="296" r:id="rId13"/>
    <p:sldId id="295" r:id="rId14"/>
    <p:sldId id="302" r:id="rId15"/>
    <p:sldId id="294" r:id="rId16"/>
    <p:sldId id="300" r:id="rId17"/>
    <p:sldId id="301" r:id="rId18"/>
    <p:sldId id="299" r:id="rId19"/>
    <p:sldId id="305" r:id="rId20"/>
    <p:sldId id="309" r:id="rId21"/>
    <p:sldId id="293" r:id="rId22"/>
    <p:sldId id="271" r:id="rId23"/>
    <p:sldId id="267" r:id="rId24"/>
    <p:sldId id="313" r:id="rId25"/>
    <p:sldId id="311" r:id="rId26"/>
    <p:sldId id="280" r:id="rId27"/>
  </p:sldIdLst>
  <p:sldSz cx="11522075" cy="54943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144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2A458-CE22-4464-8B11-5AC5DCE4F9A7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65100" y="685800"/>
            <a:ext cx="7188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D6B-9CD1-4ABD-93F8-D0C83F1B8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4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9"/>
            <a:ext cx="8065453" cy="1404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7" y="176786"/>
            <a:ext cx="3266589" cy="37557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176786"/>
            <a:ext cx="9607730" cy="37557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7950-CE8E-4A5D-B655-01479D16A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54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FB4E7-7DEF-4B98-929A-21EC476DA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577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1CE3A-C8EE-460D-92BD-A1F97732E2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8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41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B61F-C3F0-4497-A82B-80AA476D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80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DF4C-7C7F-466C-9C37-E860B3A6D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6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1155-DC00-4BA5-B6C6-72AD03158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904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4D91-7DC0-4A72-B820-0E36B4B66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950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E572-5664-4A26-B61E-0EA625A0F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47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27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CF4E-689F-442D-A6E4-486908ADC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241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F9D86-C606-4484-B24D-76F097504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622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09478" y="488386"/>
            <a:ext cx="2448441" cy="43954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4156" y="488386"/>
            <a:ext cx="7153288" cy="43954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8C8F-2493-4942-AD24-F2B400ED2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88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2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3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7" y="1027645"/>
            <a:ext cx="6437159" cy="29048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18757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8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4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26D5-B308-412D-AABC-B6A36207B036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82014"/>
            <a:ext cx="10369868" cy="362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5092439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26D5-B308-412D-AABC-B6A36207B036}" type="datetimeFigureOut">
              <a:rPr lang="zh-CN" altLang="en-US" smtClean="0"/>
              <a:t>2016-03-31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5092439"/>
            <a:ext cx="3648657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5092439"/>
            <a:ext cx="2688484" cy="29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C3BA-4D26-44C9-8D23-DC2818210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156" y="488386"/>
            <a:ext cx="9793764" cy="9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156" y="1587253"/>
            <a:ext cx="9793764" cy="329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4156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6709" y="5005953"/>
            <a:ext cx="3648657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7487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9ED64B-B49C-4456-959B-A3DED5C7358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8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1.9.16.8\photo\资料素材照片\校园景观\校景\DSC000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2075" cy="54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438" y="4331345"/>
            <a:ext cx="775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欢迎您来参加高三年级的父母会！</a:t>
            </a:r>
            <a:endParaRPr lang="zh-CN" altLang="en-US" sz="40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134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4533" y="226889"/>
            <a:ext cx="9090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高三年级广州零模（适应性考试）表彰名单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413" y="1451025"/>
            <a:ext cx="11089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三、</a:t>
            </a:r>
            <a:r>
              <a:rPr lang="en-US" altLang="zh-CN" sz="2800" b="1" dirty="0">
                <a:solidFill>
                  <a:srgbClr val="7030A0"/>
                </a:solidFill>
              </a:rPr>
              <a:t>3</a:t>
            </a:r>
            <a:r>
              <a:rPr lang="zh-CN" altLang="zh-CN" sz="2800" b="1" dirty="0">
                <a:solidFill>
                  <a:srgbClr val="7030A0"/>
                </a:solidFill>
              </a:rPr>
              <a:t>—</a:t>
            </a:r>
            <a:r>
              <a:rPr lang="en-US" altLang="zh-CN" sz="2800" b="1" dirty="0">
                <a:solidFill>
                  <a:srgbClr val="7030A0"/>
                </a:solidFill>
              </a:rPr>
              <a:t>10</a:t>
            </a:r>
            <a:r>
              <a:rPr lang="zh-CN" altLang="zh-CN" sz="2800" b="1" dirty="0">
                <a:solidFill>
                  <a:srgbClr val="7030A0"/>
                </a:solidFill>
              </a:rPr>
              <a:t>班总成绩优秀名单： （</a:t>
            </a:r>
            <a:r>
              <a:rPr lang="en-US" altLang="zh-CN" sz="2800" b="1" dirty="0">
                <a:solidFill>
                  <a:srgbClr val="7030A0"/>
                </a:solidFill>
              </a:rPr>
              <a:t>10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sz="2800" b="1" dirty="0"/>
              <a:t>3</a:t>
            </a:r>
            <a:r>
              <a:rPr lang="zh-CN" altLang="zh-CN" sz="2800" b="1" dirty="0"/>
              <a:t>班总成绩前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名： 时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嘉</a:t>
            </a:r>
            <a:r>
              <a:rPr lang="en-US" altLang="zh-CN" sz="2800" b="1" dirty="0"/>
              <a:t>  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廖月峰</a:t>
            </a:r>
            <a:endParaRPr lang="zh-CN" altLang="zh-CN" sz="2800" b="1" dirty="0"/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sz="2800" b="1" dirty="0"/>
              <a:t>4</a:t>
            </a:r>
            <a:r>
              <a:rPr lang="zh-CN" altLang="zh-CN" sz="2800" b="1" dirty="0"/>
              <a:t>—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班总成绩前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班 夏尔 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伍叶子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班 涂瑞麟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sz="2800" b="1" dirty="0"/>
              <a:t>8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9</a:t>
            </a:r>
            <a:r>
              <a:rPr lang="zh-CN" altLang="zh-CN" sz="2800" b="1" dirty="0"/>
              <a:t>班总成绩前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9</a:t>
            </a:r>
            <a:r>
              <a:rPr lang="zh-CN" altLang="zh-CN" sz="2800" b="1" dirty="0"/>
              <a:t>班 刘冰</a:t>
            </a:r>
            <a:r>
              <a:rPr lang="en-US" altLang="zh-CN" sz="2800" b="1" dirty="0"/>
              <a:t>    </a:t>
            </a:r>
            <a:r>
              <a:rPr lang="en-US" altLang="zh-CN" sz="2800" b="1" dirty="0" smtClean="0"/>
              <a:t>  8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朱雅祁 </a:t>
            </a:r>
            <a:r>
              <a:rPr lang="en-US" altLang="zh-CN" sz="2800" b="1" dirty="0" smtClean="0"/>
              <a:t>    </a:t>
            </a:r>
            <a:r>
              <a:rPr lang="en-US" altLang="zh-CN" sz="2800" b="1" dirty="0"/>
              <a:t>8</a:t>
            </a:r>
            <a:r>
              <a:rPr lang="zh-CN" altLang="zh-CN" sz="2800" b="1" dirty="0"/>
              <a:t>班 倪嘉明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sz="2800" b="1" dirty="0"/>
              <a:t>10</a:t>
            </a:r>
            <a:r>
              <a:rPr lang="zh-CN" altLang="zh-CN" sz="2800" b="1" dirty="0"/>
              <a:t>班总成绩前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名：林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章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吴展鹏</a:t>
            </a:r>
          </a:p>
        </p:txBody>
      </p:sp>
    </p:spTree>
    <p:extLst>
      <p:ext uri="{BB962C8B-B14F-4D97-AF65-F5344CB8AC3E}">
        <p14:creationId xmlns:p14="http://schemas.microsoft.com/office/powerpoint/2010/main" val="11561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4533" y="226889"/>
            <a:ext cx="9090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高三年级广州零模（适应性考试）表彰名单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388" y="1090985"/>
            <a:ext cx="11161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四、单科优秀奖名单：（</a:t>
            </a:r>
            <a:r>
              <a:rPr lang="en-US" altLang="zh-CN" sz="2800" b="1" dirty="0">
                <a:solidFill>
                  <a:srgbClr val="7030A0"/>
                </a:solidFill>
              </a:rPr>
              <a:t>17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/>
              <a:t>语文：</a:t>
            </a:r>
            <a:r>
              <a:rPr lang="en-US" altLang="zh-CN" sz="2800" b="1" dirty="0"/>
              <a:t>  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李易明 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李欣桐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/>
              <a:t>理数：  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梁讯同</a:t>
            </a:r>
            <a:r>
              <a:rPr lang="en-US" altLang="zh-CN" sz="2800" b="1" dirty="0"/>
              <a:t>   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郑树轩</a:t>
            </a:r>
            <a:r>
              <a:rPr lang="en-US" altLang="zh-CN" sz="2800" b="1" dirty="0"/>
              <a:t>    </a:t>
            </a:r>
            <a:r>
              <a:rPr lang="en-US" altLang="zh-CN" sz="2800" b="1" dirty="0" smtClean="0"/>
              <a:t>                    </a:t>
            </a:r>
            <a:r>
              <a:rPr lang="zh-CN" altLang="zh-CN" sz="2800" b="1" dirty="0" smtClean="0"/>
              <a:t>文</a:t>
            </a:r>
            <a:r>
              <a:rPr lang="zh-CN" altLang="zh-CN" sz="2800" b="1" dirty="0"/>
              <a:t>数： 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胡泰霖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/>
              <a:t>英语： 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刘晓莹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/>
              <a:t>理综：  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梁讯</a:t>
            </a:r>
            <a:r>
              <a:rPr lang="zh-CN" altLang="zh-CN" sz="2800" b="1" dirty="0" smtClean="0"/>
              <a:t>同</a:t>
            </a:r>
            <a:r>
              <a:rPr lang="en-US" altLang="zh-CN" sz="2800" b="1" dirty="0" smtClean="0"/>
              <a:t>                                                </a:t>
            </a:r>
            <a:r>
              <a:rPr lang="zh-CN" altLang="zh-CN" sz="2800" b="1" dirty="0" smtClean="0"/>
              <a:t>文</a:t>
            </a:r>
            <a:r>
              <a:rPr lang="zh-CN" altLang="zh-CN" sz="2800" b="1" dirty="0"/>
              <a:t>综：</a:t>
            </a:r>
            <a:r>
              <a:rPr lang="en-US" altLang="zh-CN" sz="2800" b="1" dirty="0"/>
              <a:t> 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刘宇涵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/>
              <a:t>物理：</a:t>
            </a:r>
            <a:r>
              <a:rPr lang="en-US" altLang="zh-CN" sz="2800" b="1" dirty="0"/>
              <a:t>  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 smtClean="0"/>
              <a:t>赵睿洋</a:t>
            </a:r>
            <a:r>
              <a:rPr lang="en-US" altLang="zh-CN" sz="2800" b="1" dirty="0" smtClean="0"/>
              <a:t>                                                </a:t>
            </a:r>
            <a:r>
              <a:rPr lang="zh-CN" altLang="zh-CN" sz="2800" b="1" dirty="0" smtClean="0"/>
              <a:t>化学</a:t>
            </a:r>
            <a:r>
              <a:rPr lang="zh-CN" altLang="zh-CN" sz="2800" b="1" dirty="0"/>
              <a:t>：  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罗璇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/>
              <a:t>生物：  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李心怡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/>
              <a:t>政治：</a:t>
            </a:r>
            <a:r>
              <a:rPr lang="en-US" altLang="zh-CN" sz="2800" b="1" dirty="0"/>
              <a:t> 10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肖子倩</a:t>
            </a:r>
            <a:r>
              <a:rPr lang="en-US" altLang="zh-CN" sz="2800" b="1" dirty="0"/>
              <a:t>  </a:t>
            </a:r>
            <a:r>
              <a:rPr lang="en-US" altLang="zh-CN" sz="2800" b="1" dirty="0" smtClean="0"/>
              <a:t>   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李欣桐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沈芳竹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/>
              <a:t>历史：</a:t>
            </a:r>
            <a:r>
              <a:rPr lang="en-US" altLang="zh-CN" sz="2800" b="1" dirty="0"/>
              <a:t> 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李欣桐</a:t>
            </a:r>
            <a:r>
              <a:rPr lang="en-US" altLang="zh-CN" sz="2800" b="1" dirty="0"/>
              <a:t>  </a:t>
            </a:r>
            <a:r>
              <a:rPr lang="zh-CN" altLang="zh-CN" sz="2800" b="1" dirty="0" smtClean="0"/>
              <a:t>邵乐蓉</a:t>
            </a:r>
            <a:r>
              <a:rPr lang="en-US" altLang="zh-CN" sz="2800" b="1" dirty="0" smtClean="0"/>
              <a:t>                                 </a:t>
            </a:r>
            <a:r>
              <a:rPr lang="zh-CN" altLang="zh-CN" sz="2800" b="1" dirty="0" smtClean="0"/>
              <a:t>地理</a:t>
            </a:r>
            <a:r>
              <a:rPr lang="zh-CN" altLang="zh-CN" sz="2800" b="1" dirty="0"/>
              <a:t>： 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胡宏婷</a:t>
            </a:r>
          </a:p>
        </p:txBody>
      </p:sp>
    </p:spTree>
    <p:extLst>
      <p:ext uri="{BB962C8B-B14F-4D97-AF65-F5344CB8AC3E}">
        <p14:creationId xmlns:p14="http://schemas.microsoft.com/office/powerpoint/2010/main" val="30962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4533" y="226889"/>
            <a:ext cx="9090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高三年级广州零模（适应性考试）表彰名单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396" y="1379017"/>
            <a:ext cx="110172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五、显著进步奖（</a:t>
            </a:r>
            <a:r>
              <a:rPr lang="en-US" altLang="zh-CN" sz="2800" b="1" dirty="0">
                <a:solidFill>
                  <a:srgbClr val="7030A0"/>
                </a:solidFill>
              </a:rPr>
              <a:t>11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409700" algn="l"/>
                <a:tab pos="2476500" algn="l"/>
                <a:tab pos="3543300" algn="l"/>
              </a:tabLst>
            </a:pPr>
            <a:r>
              <a:rPr lang="en-US" altLang="zh-CN" sz="2800" b="1" dirty="0"/>
              <a:t>1</a:t>
            </a:r>
            <a:r>
              <a:rPr lang="zh-CN" altLang="zh-CN" sz="2800" b="1" dirty="0"/>
              <a:t>班 钟乐琳</a:t>
            </a:r>
            <a:r>
              <a:rPr lang="en-US" altLang="zh-CN" sz="2800" b="1" dirty="0"/>
              <a:t>	2</a:t>
            </a:r>
            <a:r>
              <a:rPr lang="zh-CN" altLang="zh-CN" sz="2800" b="1" dirty="0"/>
              <a:t>班 冷静怡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3</a:t>
            </a:r>
            <a:r>
              <a:rPr lang="zh-CN" altLang="zh-CN" sz="2800" b="1" dirty="0"/>
              <a:t>班 龙则</a:t>
            </a:r>
            <a:r>
              <a:rPr lang="zh-CN" altLang="zh-CN" sz="2800" b="1" dirty="0" smtClean="0"/>
              <a:t>仁</a:t>
            </a:r>
            <a:r>
              <a:rPr lang="en-US" altLang="zh-CN" sz="2800" b="1" dirty="0" smtClean="0"/>
              <a:t>   </a:t>
            </a:r>
            <a:r>
              <a:rPr lang="en-US" altLang="zh-CN" sz="2800" b="1" dirty="0"/>
              <a:t>	4</a:t>
            </a:r>
            <a:r>
              <a:rPr lang="zh-CN" altLang="zh-CN" sz="2800" b="1" dirty="0"/>
              <a:t>班 李浩骏</a:t>
            </a:r>
            <a:r>
              <a:rPr lang="en-US" altLang="zh-CN" sz="2800" b="1" dirty="0"/>
              <a:t>  </a:t>
            </a:r>
            <a:endParaRPr lang="zh-CN" altLang="zh-CN" sz="2800" b="1" dirty="0"/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409700" algn="l"/>
                <a:tab pos="2476500" algn="l"/>
                <a:tab pos="3543300" algn="l"/>
              </a:tabLst>
            </a:pPr>
            <a:r>
              <a:rPr lang="en-US" altLang="zh-CN" sz="2800" b="1" dirty="0"/>
              <a:t>5</a:t>
            </a:r>
            <a:r>
              <a:rPr lang="zh-CN" altLang="zh-CN" sz="2800" b="1" dirty="0"/>
              <a:t>班 吴鹏浩</a:t>
            </a:r>
            <a:r>
              <a:rPr lang="en-US" altLang="zh-CN" sz="2800" b="1" dirty="0"/>
              <a:t>	6</a:t>
            </a:r>
            <a:r>
              <a:rPr lang="zh-CN" altLang="zh-CN" sz="2800" b="1" dirty="0"/>
              <a:t>班 金镕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7</a:t>
            </a:r>
            <a:r>
              <a:rPr lang="zh-CN" altLang="zh-CN" sz="2800" b="1" dirty="0"/>
              <a:t>班 蒋爱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       8</a:t>
            </a:r>
            <a:r>
              <a:rPr lang="zh-CN" altLang="zh-CN" sz="2800" b="1" dirty="0"/>
              <a:t>班 刘聪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409700" algn="l"/>
                <a:tab pos="2552700" algn="l"/>
                <a:tab pos="3467100" algn="l"/>
              </a:tabLst>
            </a:pPr>
            <a:r>
              <a:rPr lang="en-US" altLang="zh-CN" sz="2800" b="1" dirty="0"/>
              <a:t>9</a:t>
            </a:r>
            <a:r>
              <a:rPr lang="zh-CN" altLang="zh-CN" sz="2800" b="1" dirty="0"/>
              <a:t>班 刘</a:t>
            </a:r>
            <a:r>
              <a:rPr lang="zh-CN" altLang="zh-CN" sz="2800" b="1" dirty="0" smtClean="0"/>
              <a:t>冰</a:t>
            </a:r>
            <a:r>
              <a:rPr lang="en-US" altLang="zh-CN" sz="2800" b="1" dirty="0" smtClean="0"/>
              <a:t>             10</a:t>
            </a:r>
            <a:r>
              <a:rPr lang="zh-CN" altLang="zh-CN" sz="2800" b="1" dirty="0"/>
              <a:t>班 林 章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11</a:t>
            </a:r>
            <a:r>
              <a:rPr lang="zh-CN" altLang="zh-CN" sz="2800" b="1" dirty="0"/>
              <a:t>班 刘晓莹</a:t>
            </a:r>
            <a:r>
              <a:rPr lang="en-US" altLang="zh-CN" sz="2800" b="1" dirty="0"/>
              <a:t>  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1679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6661" y="226889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高三年级广一模表彰名单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429" y="1235001"/>
            <a:ext cx="11089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>
                <a:solidFill>
                  <a:srgbClr val="7030A0"/>
                </a:solidFill>
              </a:rPr>
              <a:t>一、总成绩</a:t>
            </a:r>
            <a:r>
              <a:rPr lang="zh-CN" altLang="zh-CN" sz="2800" b="1" dirty="0">
                <a:solidFill>
                  <a:srgbClr val="7030A0"/>
                </a:solidFill>
              </a:rPr>
              <a:t>理科前十名：（</a:t>
            </a:r>
            <a:r>
              <a:rPr lang="en-US" altLang="zh-CN" sz="2800" b="1" dirty="0">
                <a:solidFill>
                  <a:srgbClr val="7030A0"/>
                </a:solidFill>
              </a:rPr>
              <a:t>10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 smtClean="0"/>
              <a:t>第一名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郑树轩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第二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 smtClean="0"/>
              <a:t>李奕辰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第三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夏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尔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 smtClean="0"/>
              <a:t>第四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兰方舟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第五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刘寒玉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第六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刘昕怡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 smtClean="0"/>
              <a:t>第七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杨铭朗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第八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谢国烜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第九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徐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乐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第十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杨子谦</a:t>
            </a:r>
          </a:p>
        </p:txBody>
      </p:sp>
    </p:spTree>
    <p:extLst>
      <p:ext uri="{BB962C8B-B14F-4D97-AF65-F5344CB8AC3E}">
        <p14:creationId xmlns:p14="http://schemas.microsoft.com/office/powerpoint/2010/main" val="21789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6661" y="226889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高三年级广一模表彰名单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421" y="1451025"/>
            <a:ext cx="11017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二、总成绩文科前三名：（</a:t>
            </a:r>
            <a:r>
              <a:rPr lang="en-US" altLang="zh-CN" sz="2800" b="1" dirty="0">
                <a:solidFill>
                  <a:srgbClr val="7030A0"/>
                </a:solidFill>
              </a:rPr>
              <a:t>3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943100" algn="l"/>
              </a:tabLst>
            </a:pPr>
            <a:r>
              <a:rPr lang="zh-CN" altLang="zh-CN" sz="2800" b="1" dirty="0" smtClean="0"/>
              <a:t>第一名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曹越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                     </a:t>
            </a:r>
            <a:r>
              <a:rPr lang="zh-CN" altLang="zh-CN" sz="2800" b="1" dirty="0" smtClean="0"/>
              <a:t>第二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 何雨轩</a:t>
            </a:r>
            <a:r>
              <a:rPr lang="en-US" altLang="zh-CN" sz="2800" b="1" dirty="0"/>
              <a:t>	</a:t>
            </a:r>
            <a:endParaRPr lang="en-US" altLang="zh-CN" sz="2800" b="1" dirty="0" smtClean="0"/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943100" algn="l"/>
              </a:tabLst>
            </a:pPr>
            <a:r>
              <a:rPr lang="zh-CN" altLang="zh-CN" sz="2800" b="1" dirty="0" smtClean="0"/>
              <a:t>第三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刘忆南</a:t>
            </a:r>
          </a:p>
        </p:txBody>
      </p:sp>
    </p:spTree>
    <p:extLst>
      <p:ext uri="{BB962C8B-B14F-4D97-AF65-F5344CB8AC3E}">
        <p14:creationId xmlns:p14="http://schemas.microsoft.com/office/powerpoint/2010/main" val="375442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6661" y="226889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高三年级广一模表彰名单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421" y="1307009"/>
            <a:ext cx="108732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三、</a:t>
            </a:r>
            <a:r>
              <a:rPr lang="en-US" altLang="zh-CN" sz="2800" b="1" dirty="0">
                <a:solidFill>
                  <a:srgbClr val="7030A0"/>
                </a:solidFill>
              </a:rPr>
              <a:t>3</a:t>
            </a:r>
            <a:r>
              <a:rPr lang="zh-CN" altLang="zh-CN" sz="2800" b="1" dirty="0">
                <a:solidFill>
                  <a:srgbClr val="7030A0"/>
                </a:solidFill>
              </a:rPr>
              <a:t>—</a:t>
            </a:r>
            <a:r>
              <a:rPr lang="en-US" altLang="zh-CN" sz="2800" b="1" dirty="0">
                <a:solidFill>
                  <a:srgbClr val="7030A0"/>
                </a:solidFill>
              </a:rPr>
              <a:t>10</a:t>
            </a:r>
            <a:r>
              <a:rPr lang="zh-CN" altLang="zh-CN" sz="2800" b="1" dirty="0">
                <a:solidFill>
                  <a:srgbClr val="7030A0"/>
                </a:solidFill>
              </a:rPr>
              <a:t>班总成绩优秀名单： （</a:t>
            </a:r>
            <a:r>
              <a:rPr lang="en-US" altLang="zh-CN" sz="2800" b="1" dirty="0">
                <a:solidFill>
                  <a:srgbClr val="7030A0"/>
                </a:solidFill>
              </a:rPr>
              <a:t>10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sz="2800" b="1" dirty="0" smtClean="0"/>
              <a:t>3</a:t>
            </a:r>
            <a:r>
              <a:rPr lang="zh-CN" altLang="zh-CN" sz="2800" b="1" dirty="0"/>
              <a:t>班总成绩前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余常欣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龙则仁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sz="2800" b="1" dirty="0" smtClean="0"/>
              <a:t>4</a:t>
            </a:r>
            <a:r>
              <a:rPr lang="zh-CN" altLang="zh-CN" sz="2800" b="1" dirty="0"/>
              <a:t>—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班总成绩前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班 夏尔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班 谢国烜</a:t>
            </a:r>
            <a:r>
              <a:rPr lang="en-US" altLang="zh-CN" sz="2800" b="1" dirty="0"/>
              <a:t>   </a:t>
            </a:r>
            <a:r>
              <a:rPr lang="en-US" altLang="zh-CN" sz="2800" b="1" dirty="0" smtClean="0"/>
              <a:t>     4</a:t>
            </a:r>
            <a:r>
              <a:rPr lang="zh-CN" altLang="zh-CN" sz="2800" b="1" dirty="0"/>
              <a:t>班 黄崇轩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sz="2800" b="1" dirty="0" smtClean="0"/>
              <a:t>8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9</a:t>
            </a:r>
            <a:r>
              <a:rPr lang="zh-CN" altLang="zh-CN" sz="2800" b="1" dirty="0"/>
              <a:t>班总成绩前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8</a:t>
            </a:r>
            <a:r>
              <a:rPr lang="zh-CN" altLang="zh-CN" sz="2800" b="1" dirty="0"/>
              <a:t>班 刘聪</a:t>
            </a:r>
            <a:r>
              <a:rPr lang="en-US" altLang="zh-CN" sz="2800" b="1" dirty="0"/>
              <a:t>  </a:t>
            </a:r>
            <a:r>
              <a:rPr lang="en-US" altLang="zh-CN" sz="2800" b="1" dirty="0" smtClean="0"/>
              <a:t>    </a:t>
            </a:r>
            <a:r>
              <a:rPr lang="en-US" altLang="zh-CN" sz="2800" b="1" dirty="0"/>
              <a:t>9</a:t>
            </a:r>
            <a:r>
              <a:rPr lang="zh-CN" altLang="zh-CN" sz="2800" b="1" dirty="0"/>
              <a:t>班 刘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冰  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/>
              <a:t>8</a:t>
            </a:r>
            <a:r>
              <a:rPr lang="zh-CN" altLang="zh-CN" sz="2800" b="1" dirty="0"/>
              <a:t>班 王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辅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sz="2800" b="1" dirty="0" smtClean="0"/>
              <a:t>10</a:t>
            </a:r>
            <a:r>
              <a:rPr lang="zh-CN" altLang="zh-CN" sz="2800" b="1" dirty="0"/>
              <a:t>班总成绩前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名： 黄妙欣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宣以琳</a:t>
            </a:r>
          </a:p>
        </p:txBody>
      </p:sp>
    </p:spTree>
    <p:extLst>
      <p:ext uri="{BB962C8B-B14F-4D97-AF65-F5344CB8AC3E}">
        <p14:creationId xmlns:p14="http://schemas.microsoft.com/office/powerpoint/2010/main" val="72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6661" y="82873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高三年级广一模表彰名单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413" y="729204"/>
            <a:ext cx="112332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四、单科优秀奖名单：（</a:t>
            </a:r>
            <a:r>
              <a:rPr lang="en-US" altLang="zh-CN" sz="2800" b="1" dirty="0">
                <a:solidFill>
                  <a:srgbClr val="7030A0"/>
                </a:solidFill>
              </a:rPr>
              <a:t>17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语文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 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刘晓莹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理</a:t>
            </a:r>
            <a:r>
              <a:rPr lang="zh-CN" altLang="zh-CN" sz="2800" b="1" dirty="0"/>
              <a:t>数： 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黄冰</a:t>
            </a:r>
            <a:r>
              <a:rPr lang="zh-CN" altLang="zh-CN" sz="2800" b="1" dirty="0" smtClean="0"/>
              <a:t>鉴</a:t>
            </a:r>
            <a:r>
              <a:rPr lang="en-US" altLang="zh-CN" sz="2800" b="1" dirty="0" smtClean="0"/>
              <a:t>                                  </a:t>
            </a:r>
            <a:r>
              <a:rPr lang="zh-CN" altLang="zh-CN" sz="2800" b="1" dirty="0" smtClean="0"/>
              <a:t>文</a:t>
            </a:r>
            <a:r>
              <a:rPr lang="zh-CN" altLang="zh-CN" sz="2800" b="1" dirty="0"/>
              <a:t>数：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邓佳乐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英语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 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毛钰竹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理</a:t>
            </a:r>
            <a:r>
              <a:rPr lang="zh-CN" altLang="zh-CN" sz="2800" b="1" dirty="0"/>
              <a:t>综：</a:t>
            </a:r>
            <a:r>
              <a:rPr lang="en-US" altLang="zh-CN" sz="2800" b="1"/>
              <a:t> </a:t>
            </a:r>
            <a:r>
              <a:rPr lang="en-US" altLang="zh-CN" sz="2800" b="1" smtClean="0"/>
              <a:t>1</a:t>
            </a:r>
            <a:r>
              <a:rPr lang="zh-CN" altLang="zh-CN" sz="2800" b="1" smtClean="0"/>
              <a:t>班</a:t>
            </a:r>
            <a:r>
              <a:rPr lang="en-US" altLang="zh-CN" sz="2800" b="1" dirty="0" smtClean="0"/>
              <a:t>   </a:t>
            </a:r>
            <a:r>
              <a:rPr lang="zh-CN" altLang="zh-CN" sz="2800" b="1" dirty="0"/>
              <a:t>郑树</a:t>
            </a:r>
            <a:r>
              <a:rPr lang="zh-CN" altLang="zh-CN" sz="2800" b="1" dirty="0" smtClean="0"/>
              <a:t>轩</a:t>
            </a:r>
            <a:r>
              <a:rPr lang="en-US" altLang="zh-CN" sz="2800" b="1" dirty="0" smtClean="0"/>
              <a:t>                                  </a:t>
            </a:r>
            <a:r>
              <a:rPr lang="zh-CN" altLang="zh-CN" sz="2800" b="1" dirty="0" smtClean="0"/>
              <a:t>文</a:t>
            </a:r>
            <a:r>
              <a:rPr lang="zh-CN" altLang="zh-CN" sz="2800" b="1" dirty="0"/>
              <a:t>综：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曹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越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物理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 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李奕辰 </a:t>
            </a:r>
            <a:r>
              <a:rPr lang="en-US" altLang="zh-CN" sz="2800" b="1" dirty="0"/>
              <a:t>  7</a:t>
            </a:r>
            <a:r>
              <a:rPr lang="zh-CN" altLang="zh-CN" sz="2800" b="1" dirty="0"/>
              <a:t>班 夏尔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化学</a:t>
            </a:r>
            <a:r>
              <a:rPr lang="zh-CN" altLang="zh-CN" sz="2800" b="1" dirty="0"/>
              <a:t>： 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谢国烜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生物</a:t>
            </a:r>
            <a:r>
              <a:rPr lang="zh-CN" altLang="zh-CN" sz="2800" b="1" dirty="0"/>
              <a:t>： 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 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罗舒玮</a:t>
            </a:r>
            <a:r>
              <a:rPr lang="en-US" altLang="zh-CN" sz="2800" b="1" dirty="0"/>
              <a:t>     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郑树轩、杨子谦</a:t>
            </a:r>
            <a:r>
              <a:rPr lang="en-US" altLang="zh-CN" sz="2800" b="1" dirty="0"/>
              <a:t>  </a:t>
            </a:r>
            <a:endParaRPr lang="zh-CN" altLang="zh-CN" sz="2800" b="1" dirty="0"/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政治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10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欧阳婧</a:t>
            </a:r>
            <a:r>
              <a:rPr lang="zh-CN" altLang="zh-CN" sz="2800" b="1" dirty="0" smtClean="0"/>
              <a:t>祎</a:t>
            </a:r>
            <a:r>
              <a:rPr lang="en-US" altLang="zh-CN" sz="2800" b="1" dirty="0" smtClean="0"/>
              <a:t>                  </a:t>
            </a:r>
            <a:r>
              <a:rPr lang="zh-CN" altLang="zh-CN" sz="2800" b="1" dirty="0" smtClean="0"/>
              <a:t>历史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10</a:t>
            </a:r>
            <a:r>
              <a:rPr lang="zh-CN" altLang="zh-CN" sz="2800" b="1" dirty="0"/>
              <a:t>班 宣以琳</a:t>
            </a:r>
            <a:r>
              <a:rPr lang="en-US" altLang="zh-CN" sz="2800" b="1" dirty="0"/>
              <a:t>     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詹丽莎</a:t>
            </a:r>
            <a:r>
              <a:rPr lang="en-US" altLang="zh-CN" sz="2800" b="1" dirty="0"/>
              <a:t>  </a:t>
            </a:r>
            <a:endParaRPr lang="zh-CN" altLang="zh-CN" sz="2800" b="1" dirty="0"/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地理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胡泰霖</a:t>
            </a:r>
          </a:p>
        </p:txBody>
      </p:sp>
    </p:spTree>
    <p:extLst>
      <p:ext uri="{BB962C8B-B14F-4D97-AF65-F5344CB8AC3E}">
        <p14:creationId xmlns:p14="http://schemas.microsoft.com/office/powerpoint/2010/main" val="389683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76661" y="226889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高三年级广一模表彰名单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429" y="1307009"/>
            <a:ext cx="110892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五、显著进步奖（</a:t>
            </a:r>
            <a:r>
              <a:rPr lang="en-US" altLang="zh-CN" sz="2800" b="1" dirty="0">
                <a:solidFill>
                  <a:srgbClr val="7030A0"/>
                </a:solidFill>
              </a:rPr>
              <a:t>11</a:t>
            </a:r>
            <a:r>
              <a:rPr lang="zh-CN" altLang="zh-CN" sz="2800" b="1" dirty="0">
                <a:solidFill>
                  <a:srgbClr val="7030A0"/>
                </a:solidFill>
              </a:rPr>
              <a:t>人</a:t>
            </a:r>
            <a:r>
              <a:rPr lang="zh-CN" altLang="zh-CN" sz="2800" b="1" dirty="0" smtClean="0">
                <a:solidFill>
                  <a:srgbClr val="7030A0"/>
                </a:solidFill>
              </a:rPr>
              <a:t>）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sz="2800" b="1" dirty="0" smtClean="0"/>
              <a:t>1</a:t>
            </a:r>
            <a:r>
              <a:rPr lang="zh-CN" altLang="zh-CN" sz="2800" b="1" dirty="0"/>
              <a:t>班 汪岳林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   2</a:t>
            </a:r>
            <a:r>
              <a:rPr lang="zh-CN" altLang="zh-CN" sz="2800" b="1" dirty="0"/>
              <a:t>班 任弈帆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3</a:t>
            </a:r>
            <a:r>
              <a:rPr lang="zh-CN" altLang="zh-CN" sz="2800" b="1" dirty="0"/>
              <a:t>班 许东洁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   4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肖荷涵</a:t>
            </a:r>
            <a:r>
              <a:rPr lang="en-US" altLang="zh-CN" sz="2800" b="1" dirty="0"/>
              <a:t>  </a:t>
            </a:r>
            <a:endParaRPr lang="zh-CN" altLang="zh-CN" sz="2800" b="1" dirty="0"/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409700" algn="l"/>
                <a:tab pos="2552700" algn="l"/>
              </a:tabLst>
            </a:pPr>
            <a:r>
              <a:rPr lang="en-US" altLang="zh-CN" sz="2800" b="1" dirty="0" smtClean="0"/>
              <a:t>5</a:t>
            </a:r>
            <a:r>
              <a:rPr lang="zh-CN" altLang="zh-CN" sz="2800" b="1" dirty="0"/>
              <a:t>班 </a:t>
            </a:r>
            <a:r>
              <a:rPr lang="zh-CN" altLang="zh-CN" sz="2800" b="1" dirty="0" smtClean="0"/>
              <a:t>郭泽灏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6</a:t>
            </a:r>
            <a:r>
              <a:rPr lang="zh-CN" altLang="zh-CN" sz="2800" b="1" dirty="0"/>
              <a:t>班 郑雅淇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7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车良宇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   </a:t>
            </a:r>
            <a:r>
              <a:rPr lang="en-US" altLang="zh-CN" sz="2800" b="1" dirty="0"/>
              <a:t>8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王诣婷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409700" algn="l"/>
                <a:tab pos="3467100" algn="l"/>
              </a:tabLst>
            </a:pPr>
            <a:r>
              <a:rPr lang="en-US" altLang="zh-CN" sz="2800" b="1" dirty="0" smtClean="0"/>
              <a:t>9</a:t>
            </a:r>
            <a:r>
              <a:rPr lang="zh-CN" altLang="zh-CN" sz="2800" b="1" dirty="0"/>
              <a:t>班 丁宇</a:t>
            </a:r>
            <a:r>
              <a:rPr lang="zh-CN" altLang="zh-CN" sz="2800" b="1" dirty="0" smtClean="0"/>
              <a:t>欣</a:t>
            </a:r>
            <a:r>
              <a:rPr lang="en-US" altLang="zh-CN" sz="2800" b="1" dirty="0" smtClean="0"/>
              <a:t>         10</a:t>
            </a:r>
            <a:r>
              <a:rPr lang="zh-CN" altLang="zh-CN" sz="2800" b="1" dirty="0"/>
              <a:t>班 黄妙欣</a:t>
            </a:r>
            <a:r>
              <a:rPr lang="en-US" altLang="zh-CN" sz="2800" b="1" dirty="0"/>
              <a:t>    </a:t>
            </a:r>
            <a:r>
              <a:rPr lang="en-US" altLang="zh-CN" sz="2800" b="1" dirty="0" smtClean="0"/>
              <a:t>  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邓佳乐</a:t>
            </a:r>
          </a:p>
        </p:txBody>
      </p:sp>
    </p:spTree>
    <p:extLst>
      <p:ext uri="{BB962C8B-B14F-4D97-AF65-F5344CB8AC3E}">
        <p14:creationId xmlns:p14="http://schemas.microsoft.com/office/powerpoint/2010/main" val="27515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0517" y="0"/>
            <a:ext cx="9090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高三年级广州零模（适应性考试）表彰名单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388" y="646331"/>
            <a:ext cx="108732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>
                <a:solidFill>
                  <a:srgbClr val="7030A0"/>
                </a:solidFill>
              </a:rPr>
              <a:t>总成绩</a:t>
            </a:r>
            <a:r>
              <a:rPr lang="zh-CN" altLang="zh-CN" sz="2800" b="1" dirty="0">
                <a:solidFill>
                  <a:srgbClr val="7030A0"/>
                </a:solidFill>
              </a:rPr>
              <a:t>理科前十名：（</a:t>
            </a:r>
            <a:r>
              <a:rPr lang="en-US" altLang="zh-CN" sz="2800" b="1" dirty="0">
                <a:solidFill>
                  <a:srgbClr val="7030A0"/>
                </a:solidFill>
              </a:rPr>
              <a:t>10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848100" algn="l"/>
              </a:tabLst>
            </a:pPr>
            <a:r>
              <a:rPr lang="zh-CN" altLang="zh-CN" sz="2800" b="1" dirty="0" smtClean="0"/>
              <a:t>第一名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 郑树轩</a:t>
            </a:r>
            <a:r>
              <a:rPr lang="en-US" altLang="zh-CN" sz="2800" b="1" dirty="0"/>
              <a:t>	</a:t>
            </a:r>
            <a:r>
              <a:rPr lang="zh-CN" altLang="zh-CN" sz="2800" b="1" dirty="0"/>
              <a:t>第二名：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赵睿洋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第三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王绎皓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 smtClean="0"/>
              <a:t>第四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 李奕辰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第五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兰方舟</a:t>
            </a:r>
            <a:r>
              <a:rPr lang="en-US" altLang="zh-CN" sz="2800" b="1" dirty="0"/>
              <a:t>	 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第六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  李心怡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 smtClean="0"/>
              <a:t>第七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 刘寒玉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第八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时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嘉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</a:t>
            </a:r>
            <a:r>
              <a:rPr lang="zh-CN" altLang="zh-CN" sz="2800" b="1" dirty="0"/>
              <a:t>第九名：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罗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璇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第十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 杨铭</a:t>
            </a:r>
            <a:r>
              <a:rPr lang="zh-CN" altLang="zh-CN" sz="2800" b="1" dirty="0" smtClean="0"/>
              <a:t>朗</a:t>
            </a:r>
            <a:endParaRPr lang="en-US" altLang="zh-CN" sz="2800" b="1" dirty="0" smtClean="0"/>
          </a:p>
          <a:p>
            <a:pPr lvl="0" algn="just"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>
                <a:solidFill>
                  <a:srgbClr val="7030A0"/>
                </a:solidFill>
              </a:rPr>
              <a:t>总成绩</a:t>
            </a:r>
            <a:r>
              <a:rPr lang="zh-CN" altLang="zh-CN" sz="2800" b="1" dirty="0">
                <a:solidFill>
                  <a:srgbClr val="7030A0"/>
                </a:solidFill>
              </a:rPr>
              <a:t>文科前三名：（</a:t>
            </a:r>
            <a:r>
              <a:rPr lang="en-US" altLang="zh-CN" sz="2800" b="1" dirty="0">
                <a:solidFill>
                  <a:srgbClr val="7030A0"/>
                </a:solidFill>
              </a:rPr>
              <a:t>3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lvl="0" algn="just">
              <a:lnSpc>
                <a:spcPct val="150000"/>
              </a:lnSpc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>
                <a:solidFill>
                  <a:prstClr val="black"/>
                </a:solidFill>
              </a:rPr>
              <a:t>第一名：</a:t>
            </a:r>
            <a:r>
              <a:rPr lang="en-US" altLang="zh-CN" sz="2800" b="1" dirty="0">
                <a:solidFill>
                  <a:prstClr val="black"/>
                </a:solidFill>
              </a:rPr>
              <a:t>11</a:t>
            </a:r>
            <a:r>
              <a:rPr lang="zh-CN" altLang="zh-CN" sz="2800" b="1" dirty="0">
                <a:solidFill>
                  <a:prstClr val="black"/>
                </a:solidFill>
              </a:rPr>
              <a:t>班 李欣桐</a:t>
            </a:r>
            <a:r>
              <a:rPr lang="en-US" altLang="zh-CN" sz="2800" b="1" dirty="0">
                <a:solidFill>
                  <a:prstClr val="black"/>
                </a:solidFill>
              </a:rPr>
              <a:t>	                   </a:t>
            </a:r>
            <a:r>
              <a:rPr lang="zh-CN" altLang="zh-CN" sz="2800" b="1" dirty="0">
                <a:solidFill>
                  <a:prstClr val="black"/>
                </a:solidFill>
              </a:rPr>
              <a:t>第二名：</a:t>
            </a:r>
            <a:r>
              <a:rPr lang="en-US" altLang="zh-CN" sz="2800" b="1" dirty="0">
                <a:solidFill>
                  <a:prstClr val="black"/>
                </a:solidFill>
              </a:rPr>
              <a:t>11</a:t>
            </a:r>
            <a:r>
              <a:rPr lang="zh-CN" altLang="zh-CN" sz="2800" b="1" dirty="0">
                <a:solidFill>
                  <a:prstClr val="black"/>
                </a:solidFill>
              </a:rPr>
              <a:t>班 沈芳竹 </a:t>
            </a:r>
            <a:r>
              <a:rPr lang="en-US" altLang="zh-CN" sz="2800" b="1" dirty="0">
                <a:solidFill>
                  <a:prstClr val="black"/>
                </a:solidFill>
              </a:rPr>
              <a:t>	 </a:t>
            </a:r>
          </a:p>
          <a:p>
            <a:pPr lvl="0" algn="just">
              <a:lnSpc>
                <a:spcPct val="150000"/>
              </a:lnSpc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>
                <a:solidFill>
                  <a:prstClr val="black"/>
                </a:solidFill>
              </a:rPr>
              <a:t>第三名：</a:t>
            </a:r>
            <a:r>
              <a:rPr lang="en-US" altLang="zh-CN" sz="2800" b="1" dirty="0">
                <a:solidFill>
                  <a:prstClr val="black"/>
                </a:solidFill>
              </a:rPr>
              <a:t>11</a:t>
            </a:r>
            <a:r>
              <a:rPr lang="zh-CN" altLang="zh-CN" sz="2800" b="1" dirty="0">
                <a:solidFill>
                  <a:prstClr val="black"/>
                </a:solidFill>
              </a:rPr>
              <a:t>班 刘宇涵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9088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87103" y="154881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高三年级广一模表彰名单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421" y="658937"/>
            <a:ext cx="1108923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>
                <a:solidFill>
                  <a:srgbClr val="7030A0"/>
                </a:solidFill>
              </a:rPr>
              <a:t>总成绩</a:t>
            </a:r>
            <a:r>
              <a:rPr lang="zh-CN" altLang="zh-CN" sz="2800" b="1" dirty="0">
                <a:solidFill>
                  <a:srgbClr val="7030A0"/>
                </a:solidFill>
              </a:rPr>
              <a:t>理科前十名：（</a:t>
            </a:r>
            <a:r>
              <a:rPr lang="en-US" altLang="zh-CN" sz="2800" b="1" dirty="0">
                <a:solidFill>
                  <a:srgbClr val="7030A0"/>
                </a:solidFill>
              </a:rPr>
              <a:t>10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 smtClean="0"/>
              <a:t>第一名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郑树轩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第二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 smtClean="0"/>
              <a:t>李奕辰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第三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夏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尔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 smtClean="0"/>
              <a:t>第四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兰方舟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第五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刘寒玉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第六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刘昕怡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 smtClean="0"/>
              <a:t>第七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杨铭朗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第八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谢国烜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第九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徐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乐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第十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 smtClean="0"/>
              <a:t>杨子谦</a:t>
            </a:r>
            <a:endParaRPr lang="en-US" altLang="zh-CN" sz="2800" b="1" dirty="0" smtClean="0"/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总成绩文科前三名：（</a:t>
            </a:r>
            <a:r>
              <a:rPr lang="en-US" altLang="zh-CN" sz="2800" b="1" dirty="0">
                <a:solidFill>
                  <a:srgbClr val="7030A0"/>
                </a:solidFill>
              </a:rPr>
              <a:t>3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943100" algn="l"/>
              </a:tabLst>
            </a:pPr>
            <a:r>
              <a:rPr lang="zh-CN" altLang="zh-CN" sz="2800" b="1" dirty="0"/>
              <a:t>第一名：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曹越</a:t>
            </a:r>
            <a:r>
              <a:rPr lang="en-US" altLang="zh-CN" sz="2800" b="1" dirty="0"/>
              <a:t>	                         </a:t>
            </a:r>
            <a:r>
              <a:rPr lang="zh-CN" altLang="zh-CN" sz="2800" b="1" dirty="0"/>
              <a:t>第二名：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 何雨轩</a:t>
            </a:r>
            <a:r>
              <a:rPr lang="en-US" altLang="zh-CN" sz="2800" b="1" dirty="0"/>
              <a:t>	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943100" algn="l"/>
              </a:tabLst>
            </a:pPr>
            <a:r>
              <a:rPr lang="zh-CN" altLang="zh-CN" sz="2800" b="1" dirty="0"/>
              <a:t>第三名：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刘忆南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9751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aitiany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" y="1"/>
            <a:ext cx="11515061" cy="580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8429" y="154881"/>
            <a:ext cx="1116124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8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6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68</a:t>
            </a:r>
            <a:r>
              <a:rPr lang="zh-CN" altLang="en-US" sz="6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天，</a:t>
            </a:r>
            <a:endParaRPr lang="en-US" altLang="zh-CN" sz="6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6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8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你和我，一起奋斗！</a:t>
            </a:r>
          </a:p>
        </p:txBody>
      </p:sp>
    </p:spTree>
    <p:extLst>
      <p:ext uri="{BB962C8B-B14F-4D97-AF65-F5344CB8AC3E}">
        <p14:creationId xmlns:p14="http://schemas.microsoft.com/office/powerpoint/2010/main" val="40734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USER\Desktop\实验奖\1班\高三（1）班李奕辰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5" y="370905"/>
            <a:ext cx="3256658" cy="434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USER\Desktop\黄晓颍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109" y="442913"/>
            <a:ext cx="2454461" cy="44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93356" y="1090985"/>
            <a:ext cx="615553" cy="2448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李奕辰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17421" y="442913"/>
            <a:ext cx="615553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黄晓颖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" y="0"/>
            <a:ext cx="9206541" cy="5494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49469" y="163175"/>
            <a:ext cx="360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高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考犹如攀登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9549" y="218701"/>
            <a:ext cx="738664" cy="5688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7030A0"/>
                </a:solidFill>
              </a:rPr>
              <a:t>同学们是</a:t>
            </a:r>
            <a:r>
              <a:rPr lang="zh-CN" altLang="en-US" sz="3600" b="1" dirty="0">
                <a:solidFill>
                  <a:srgbClr val="7030A0"/>
                </a:solidFill>
              </a:rPr>
              <a:t>敢于攀登的智者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453" y="470489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坚持成就卓越</a:t>
            </a:r>
          </a:p>
        </p:txBody>
      </p:sp>
    </p:spTree>
    <p:extLst>
      <p:ext uri="{BB962C8B-B14F-4D97-AF65-F5344CB8AC3E}">
        <p14:creationId xmlns:p14="http://schemas.microsoft.com/office/powerpoint/2010/main" val="297389089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024" y="4187329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刘蒙老师办公室电话：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26518350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 descr="http://www.zhizeu.com/uploads/allimg/20150720/14373628002237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" y="226889"/>
            <a:ext cx="485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ttp://img4.imgtn.bdimg.com/it/u=4161035243,1277013381&amp;fm=21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810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http://img4.imgtn.bdimg.com/it/u=4161035243,1277013381&amp;fm=21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3810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http://img4.imgtn.bdimg.com/it/u=4161035243,1277013381&amp;fm=21&amp;gp=0.jpg"/>
          <p:cNvSpPr>
            <a:spLocks noChangeAspect="1" noChangeArrowheads="1"/>
          </p:cNvSpPr>
          <p:nvPr/>
        </p:nvSpPr>
        <p:spPr bwMode="auto">
          <a:xfrm>
            <a:off x="368300" y="168275"/>
            <a:ext cx="3810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http://img4.imgtn.bdimg.com/it/u=4161035243,1277013381&amp;fm=21&amp;gp=0.jpg"/>
          <p:cNvSpPr>
            <a:spLocks noChangeAspect="1" noChangeArrowheads="1"/>
          </p:cNvSpPr>
          <p:nvPr/>
        </p:nvSpPr>
        <p:spPr bwMode="auto">
          <a:xfrm>
            <a:off x="520700" y="320675"/>
            <a:ext cx="3810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05" y="629675"/>
            <a:ext cx="5670440" cy="44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" y="0"/>
            <a:ext cx="11522074" cy="55269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16821" y="0"/>
            <a:ext cx="575945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</a:rPr>
              <a:t>认真分析</a:t>
            </a:r>
          </a:p>
          <a:p>
            <a:r>
              <a:rPr lang="zh-CN" altLang="en-US" sz="4800" b="1" dirty="0">
                <a:solidFill>
                  <a:srgbClr val="FF0000"/>
                </a:solidFill>
              </a:rPr>
              <a:t>客观面对</a:t>
            </a:r>
          </a:p>
          <a:p>
            <a:r>
              <a:rPr lang="zh-CN" altLang="en-US" sz="4800" b="1" dirty="0">
                <a:solidFill>
                  <a:srgbClr val="FF0000"/>
                </a:solidFill>
              </a:rPr>
              <a:t>静心研究</a:t>
            </a:r>
          </a:p>
          <a:p>
            <a:r>
              <a:rPr lang="zh-CN" altLang="en-US" sz="4800" b="1" dirty="0">
                <a:solidFill>
                  <a:srgbClr val="FF0000"/>
                </a:solidFill>
              </a:rPr>
              <a:t>成功突破</a:t>
            </a:r>
          </a:p>
        </p:txBody>
      </p:sp>
    </p:spTree>
    <p:extLst>
      <p:ext uri="{BB962C8B-B14F-4D97-AF65-F5344CB8AC3E}">
        <p14:creationId xmlns:p14="http://schemas.microsoft.com/office/powerpoint/2010/main" val="44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aitiany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" y="1"/>
            <a:ext cx="11515061" cy="580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8429" y="154881"/>
            <a:ext cx="1116124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8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6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68</a:t>
            </a:r>
            <a:r>
              <a:rPr lang="zh-CN" altLang="en-US" sz="6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天，</a:t>
            </a:r>
            <a:endParaRPr lang="en-US" altLang="zh-CN" sz="6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6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6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8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你和我，一起奋斗！</a:t>
            </a:r>
          </a:p>
        </p:txBody>
      </p:sp>
      <p:pic>
        <p:nvPicPr>
          <p:cNvPr id="6" name="Picture 4" descr="http://img.taopic.com/uploads/allimg/121022/234996-1210221U444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" y="3712701"/>
            <a:ext cx="374441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 r="-563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026"/>
          <p:cNvSpPr txBox="1">
            <a:spLocks noChangeArrowheads="1"/>
          </p:cNvSpPr>
          <p:nvPr/>
        </p:nvSpPr>
        <p:spPr bwMode="auto">
          <a:xfrm>
            <a:off x="270051" y="180376"/>
            <a:ext cx="1098197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6600" dirty="0" smtClean="0">
                <a:solidFill>
                  <a:srgbClr val="FFFF00"/>
                </a:solidFill>
                <a:ea typeface="华文行楷" pitchFamily="2" charset="-122"/>
              </a:rPr>
              <a:t>    </a:t>
            </a:r>
            <a:r>
              <a:rPr lang="zh-CN" altLang="en-US" sz="4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再次谢谢各位家长的光临！</a:t>
            </a:r>
          </a:p>
        </p:txBody>
      </p:sp>
      <p:sp>
        <p:nvSpPr>
          <p:cNvPr id="99331" name="TextBox 4"/>
          <p:cNvSpPr txBox="1">
            <a:spLocks noChangeArrowheads="1"/>
          </p:cNvSpPr>
          <p:nvPr/>
        </p:nvSpPr>
        <p:spPr bwMode="auto">
          <a:xfrm>
            <a:off x="495092" y="1811065"/>
            <a:ext cx="1053189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 smtClean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祝爸爸妈妈们工作快乐！</a:t>
            </a:r>
            <a:r>
              <a:rPr lang="zh-CN" altLang="en-US" sz="4800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家庭幸福！</a:t>
            </a:r>
            <a:endParaRPr lang="en-US" altLang="zh-CN" sz="4800" b="1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4800" b="1" dirty="0" smtClean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 smtClean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祝我们的孩子身体</a:t>
            </a:r>
            <a:r>
              <a:rPr lang="zh-CN" altLang="en-US" sz="4800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健康！高考胜利！</a:t>
            </a:r>
            <a:endParaRPr lang="en-US" altLang="zh-CN" sz="4800" b="1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zh-CN" sz="4800" b="1" dirty="0" smtClean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 smtClean="0">
                <a:solidFill>
                  <a:srgbClr val="92D050"/>
                </a:solidFill>
              </a:rPr>
              <a:t>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4766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421" y="513648"/>
            <a:ext cx="1116124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                                 </a:t>
            </a:r>
            <a:r>
              <a:rPr lang="zh-CN" altLang="zh-CN" sz="3600" b="1" dirty="0" smtClean="0">
                <a:solidFill>
                  <a:srgbClr val="FF0000"/>
                </a:solidFill>
              </a:rPr>
              <a:t>高三</a:t>
            </a:r>
            <a:r>
              <a:rPr lang="zh-CN" altLang="zh-CN" sz="3600" b="1" dirty="0">
                <a:solidFill>
                  <a:srgbClr val="FF0000"/>
                </a:solidFill>
              </a:rPr>
              <a:t>年级深一模表彰名单</a:t>
            </a:r>
            <a:r>
              <a:rPr lang="en-US" altLang="zh-CN" sz="3600" b="1" dirty="0">
                <a:solidFill>
                  <a:srgbClr val="FF0000"/>
                </a:solidFill>
              </a:rPr>
              <a:t>  </a:t>
            </a:r>
            <a:endParaRPr lang="zh-CN" altLang="zh-CN" sz="3600" b="1" dirty="0">
              <a:solidFill>
                <a:srgbClr val="FF0000"/>
              </a:solidFill>
            </a:endParaRPr>
          </a:p>
          <a:p>
            <a:endParaRPr lang="en-US" altLang="zh-CN" b="1" dirty="0" smtClean="0"/>
          </a:p>
          <a:p>
            <a:r>
              <a:rPr lang="zh-CN" altLang="zh-CN" sz="2800" b="1" dirty="0" smtClean="0">
                <a:solidFill>
                  <a:srgbClr val="7030A0"/>
                </a:solidFill>
              </a:rPr>
              <a:t>一</a:t>
            </a:r>
            <a:r>
              <a:rPr lang="zh-CN" altLang="zh-CN" sz="2800" b="1" dirty="0">
                <a:solidFill>
                  <a:srgbClr val="7030A0"/>
                </a:solidFill>
              </a:rPr>
              <a:t>、总成绩理科前十名：（</a:t>
            </a:r>
            <a:r>
              <a:rPr lang="en-US" altLang="zh-CN" sz="2800" b="1" dirty="0">
                <a:solidFill>
                  <a:srgbClr val="7030A0"/>
                </a:solidFill>
              </a:rPr>
              <a:t>10</a:t>
            </a:r>
            <a:r>
              <a:rPr lang="zh-CN" altLang="zh-CN" sz="2800" b="1" dirty="0">
                <a:solidFill>
                  <a:srgbClr val="7030A0"/>
                </a:solidFill>
              </a:rPr>
              <a:t>人</a:t>
            </a:r>
            <a:r>
              <a:rPr lang="zh-CN" altLang="zh-CN" sz="2800" b="1" dirty="0" smtClean="0">
                <a:solidFill>
                  <a:srgbClr val="7030A0"/>
                </a:solidFill>
              </a:rPr>
              <a:t>）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endParaRPr lang="zh-CN" altLang="zh-CN" sz="28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/>
              <a:t>第一名：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班石邢越</a:t>
            </a:r>
            <a:r>
              <a:rPr lang="en-US" altLang="zh-CN" sz="2800" b="1" dirty="0"/>
              <a:t>    </a:t>
            </a:r>
            <a:r>
              <a:rPr lang="en-US" altLang="zh-CN" sz="2800" b="1" dirty="0" smtClean="0"/>
              <a:t>      </a:t>
            </a:r>
            <a:r>
              <a:rPr lang="zh-CN" altLang="zh-CN" sz="2800" b="1" dirty="0"/>
              <a:t>第二名：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班胡丞聪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第三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班兰方舟</a:t>
            </a:r>
            <a:r>
              <a:rPr lang="en-US" altLang="zh-CN" sz="2800" b="1" dirty="0"/>
              <a:t>   </a:t>
            </a:r>
            <a:endParaRPr lang="zh-CN" altLang="zh-CN" sz="2800" b="1" dirty="0"/>
          </a:p>
          <a:p>
            <a:pPr>
              <a:lnSpc>
                <a:spcPct val="150000"/>
              </a:lnSpc>
            </a:pPr>
            <a:r>
              <a:rPr lang="zh-CN" altLang="zh-CN" sz="2800" b="1" dirty="0" smtClean="0"/>
              <a:t>第四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班杨铭朗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第五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班郑树轩 </a:t>
            </a:r>
            <a:r>
              <a:rPr lang="en-US" altLang="zh-CN" sz="2800" b="1" dirty="0"/>
              <a:t>  	</a:t>
            </a:r>
            <a:r>
              <a:rPr lang="en-US" altLang="zh-CN" sz="2800" b="1" dirty="0" smtClean="0"/>
              <a:t>   </a:t>
            </a:r>
            <a:r>
              <a:rPr lang="zh-CN" altLang="zh-CN" sz="2800" b="1" dirty="0"/>
              <a:t>第六名：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班刘寒玉</a:t>
            </a:r>
            <a:r>
              <a:rPr lang="en-US" altLang="zh-CN" sz="2800" b="1" dirty="0"/>
              <a:t>   </a:t>
            </a:r>
            <a:endParaRPr lang="zh-CN" altLang="zh-CN" sz="2800" b="1" dirty="0"/>
          </a:p>
          <a:p>
            <a:pPr>
              <a:lnSpc>
                <a:spcPct val="150000"/>
              </a:lnSpc>
            </a:pPr>
            <a:r>
              <a:rPr lang="zh-CN" altLang="zh-CN" sz="2800" b="1" dirty="0" smtClean="0"/>
              <a:t>第七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班陈辛阳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第八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班赵峙淳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第九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班熊广成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/>
              <a:t>并列第九名：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班时嘉</a:t>
            </a:r>
            <a:r>
              <a:rPr lang="en-US" altLang="zh-CN" sz="2800" b="1" dirty="0"/>
              <a:t>   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43562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8629" y="229131"/>
            <a:ext cx="5541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 </a:t>
            </a:r>
            <a:r>
              <a:rPr lang="zh-CN" altLang="zh-CN" sz="3600" b="1" dirty="0">
                <a:solidFill>
                  <a:srgbClr val="FF0000"/>
                </a:solidFill>
              </a:rPr>
              <a:t>高三年级深一模表彰名单</a:t>
            </a:r>
            <a:r>
              <a:rPr lang="en-US" altLang="zh-CN" sz="3600" b="1" dirty="0">
                <a:solidFill>
                  <a:srgbClr val="FF0000"/>
                </a:solidFill>
              </a:rPr>
              <a:t> 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429" y="1451025"/>
            <a:ext cx="105131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二、总成绩文科前三名：（</a:t>
            </a:r>
            <a:r>
              <a:rPr lang="en-US" altLang="zh-CN" sz="2800" b="1" dirty="0">
                <a:solidFill>
                  <a:srgbClr val="7030A0"/>
                </a:solidFill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</a:rPr>
              <a:t>人）</a:t>
            </a:r>
          </a:p>
          <a:p>
            <a:r>
              <a:rPr lang="zh-CN" altLang="en-US" dirty="0"/>
              <a:t>	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第一名：</a:t>
            </a:r>
            <a:r>
              <a:rPr lang="en-US" altLang="zh-CN" sz="2800" b="1" dirty="0"/>
              <a:t>11</a:t>
            </a:r>
            <a:r>
              <a:rPr lang="zh-CN" altLang="en-US" sz="2800" b="1" dirty="0"/>
              <a:t>班  </a:t>
            </a:r>
            <a:r>
              <a:rPr lang="zh-CN" altLang="en-US" sz="2800" b="1" dirty="0" smtClean="0"/>
              <a:t>  李</a:t>
            </a:r>
            <a:r>
              <a:rPr lang="zh-CN" altLang="en-US" sz="2800" b="1" dirty="0"/>
              <a:t>欣桐  </a:t>
            </a:r>
            <a:r>
              <a:rPr lang="zh-CN" altLang="en-US" sz="2800" b="1" dirty="0" smtClean="0"/>
              <a:t>             第二</a:t>
            </a:r>
            <a:r>
              <a:rPr lang="zh-CN" altLang="en-US" sz="2800" b="1" dirty="0"/>
              <a:t>名：</a:t>
            </a:r>
            <a:r>
              <a:rPr lang="en-US" altLang="zh-CN" sz="2800" b="1" dirty="0"/>
              <a:t>11</a:t>
            </a:r>
            <a:r>
              <a:rPr lang="zh-CN" altLang="en-US" sz="2800" b="1" dirty="0"/>
              <a:t>班 詹丽莎	 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第三</a:t>
            </a:r>
            <a:r>
              <a:rPr lang="zh-CN" altLang="en-US" sz="2800" b="1" dirty="0"/>
              <a:t>名：</a:t>
            </a:r>
            <a:r>
              <a:rPr lang="en-US" altLang="zh-CN" sz="2800" b="1" dirty="0"/>
              <a:t>11</a:t>
            </a:r>
            <a:r>
              <a:rPr lang="zh-CN" altLang="en-US" sz="2800" b="1" dirty="0"/>
              <a:t>班 </a:t>
            </a:r>
            <a:r>
              <a:rPr lang="zh-CN" altLang="en-US" sz="2800" b="1" dirty="0" smtClean="0"/>
              <a:t>   黄</a:t>
            </a:r>
            <a:r>
              <a:rPr lang="zh-CN" altLang="en-US" sz="2800" b="1" dirty="0"/>
              <a:t>晓颖 </a:t>
            </a:r>
          </a:p>
        </p:txBody>
      </p:sp>
    </p:spTree>
    <p:extLst>
      <p:ext uri="{BB962C8B-B14F-4D97-AF65-F5344CB8AC3E}">
        <p14:creationId xmlns:p14="http://schemas.microsoft.com/office/powerpoint/2010/main" val="27473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8629" y="229131"/>
            <a:ext cx="5541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 </a:t>
            </a:r>
            <a:r>
              <a:rPr lang="zh-CN" altLang="zh-CN" sz="3600" b="1" dirty="0">
                <a:solidFill>
                  <a:srgbClr val="FF0000"/>
                </a:solidFill>
              </a:rPr>
              <a:t>高三年级深一模表彰名单</a:t>
            </a:r>
            <a:r>
              <a:rPr lang="en-US" altLang="zh-CN" sz="3600" b="1" dirty="0">
                <a:solidFill>
                  <a:srgbClr val="FF0000"/>
                </a:solidFill>
              </a:rPr>
              <a:t> 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421" y="1235001"/>
            <a:ext cx="109452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三、</a:t>
            </a:r>
            <a:r>
              <a:rPr lang="en-US" altLang="zh-CN" sz="2800" b="1" dirty="0">
                <a:solidFill>
                  <a:srgbClr val="7030A0"/>
                </a:solidFill>
              </a:rPr>
              <a:t>3</a:t>
            </a:r>
            <a:r>
              <a:rPr lang="zh-CN" altLang="zh-CN" sz="2800" b="1" dirty="0">
                <a:solidFill>
                  <a:srgbClr val="7030A0"/>
                </a:solidFill>
              </a:rPr>
              <a:t>—</a:t>
            </a:r>
            <a:r>
              <a:rPr lang="en-US" altLang="zh-CN" sz="2800" b="1" dirty="0">
                <a:solidFill>
                  <a:srgbClr val="7030A0"/>
                </a:solidFill>
              </a:rPr>
              <a:t>10</a:t>
            </a:r>
            <a:r>
              <a:rPr lang="zh-CN" altLang="zh-CN" sz="2800" b="1" dirty="0">
                <a:solidFill>
                  <a:srgbClr val="7030A0"/>
                </a:solidFill>
              </a:rPr>
              <a:t>班总成绩优秀名单： （</a:t>
            </a:r>
            <a:r>
              <a:rPr lang="en-US" altLang="zh-CN" sz="2800" b="1" dirty="0">
                <a:solidFill>
                  <a:srgbClr val="7030A0"/>
                </a:solidFill>
              </a:rPr>
              <a:t>10</a:t>
            </a:r>
            <a:r>
              <a:rPr lang="zh-CN" altLang="zh-CN" sz="2800" b="1" dirty="0">
                <a:solidFill>
                  <a:srgbClr val="7030A0"/>
                </a:solidFill>
              </a:rPr>
              <a:t>人</a:t>
            </a:r>
            <a:r>
              <a:rPr lang="zh-CN" altLang="zh-CN" sz="2800" b="1" dirty="0" smtClean="0">
                <a:solidFill>
                  <a:srgbClr val="7030A0"/>
                </a:solidFill>
              </a:rPr>
              <a:t>）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endParaRPr lang="zh-CN" altLang="zh-CN" sz="28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kern="100" dirty="0">
                <a:latin typeface="宋体"/>
                <a:cs typeface="Times New Roman"/>
              </a:rPr>
              <a:t>	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班总成绩前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名</a:t>
            </a:r>
            <a:r>
              <a:rPr lang="zh-CN" altLang="zh-CN" sz="2800" b="1" dirty="0" smtClean="0"/>
              <a:t>：时</a:t>
            </a:r>
            <a:r>
              <a:rPr lang="en-US" altLang="zh-CN" sz="2800" b="1" dirty="0" smtClean="0"/>
              <a:t>  </a:t>
            </a:r>
            <a:r>
              <a:rPr lang="zh-CN" altLang="zh-CN" sz="2800" b="1" dirty="0"/>
              <a:t>嘉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黄浩泽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sz="2800" b="1" dirty="0"/>
              <a:t>	4</a:t>
            </a:r>
            <a:r>
              <a:rPr lang="zh-CN" altLang="zh-CN" sz="2800" b="1" dirty="0"/>
              <a:t>—</a:t>
            </a:r>
            <a:r>
              <a:rPr lang="en-US" altLang="zh-CN" sz="2800" b="1" dirty="0"/>
              <a:t>7</a:t>
            </a:r>
            <a:r>
              <a:rPr lang="zh-CN" altLang="zh-CN" sz="2800" b="1" dirty="0"/>
              <a:t>班总成绩前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	7</a:t>
            </a:r>
            <a:r>
              <a:rPr lang="zh-CN" altLang="zh-CN" sz="2800" b="1" dirty="0"/>
              <a:t>班 夏尔</a:t>
            </a:r>
            <a:r>
              <a:rPr lang="en-US" altLang="zh-CN" sz="2800" b="1" dirty="0"/>
              <a:t>    </a:t>
            </a:r>
            <a:r>
              <a:rPr lang="en-US" altLang="zh-CN" sz="2800" b="1" dirty="0" smtClean="0"/>
              <a:t>      </a:t>
            </a:r>
            <a:r>
              <a:rPr lang="en-US" altLang="zh-CN" sz="2800" b="1" dirty="0"/>
              <a:t>6</a:t>
            </a:r>
            <a:r>
              <a:rPr lang="zh-CN" altLang="zh-CN" sz="2800" b="1" dirty="0"/>
              <a:t>班 崔子昂 </a:t>
            </a:r>
            <a:r>
              <a:rPr lang="en-US" altLang="zh-CN" sz="2800" b="1" dirty="0" smtClean="0"/>
              <a:t>          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班 谢国烜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sz="2800" b="1" dirty="0"/>
              <a:t>	8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9</a:t>
            </a:r>
            <a:r>
              <a:rPr lang="zh-CN" altLang="zh-CN" sz="2800" b="1" dirty="0"/>
              <a:t>班总成绩前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名</a:t>
            </a:r>
            <a:r>
              <a:rPr lang="zh-CN" altLang="zh-CN" sz="2800" b="1" dirty="0" smtClean="0"/>
              <a:t>：</a:t>
            </a:r>
            <a:r>
              <a:rPr lang="en-US" altLang="zh-CN" sz="2800" b="1" dirty="0" smtClean="0"/>
              <a:t>8</a:t>
            </a:r>
            <a:r>
              <a:rPr lang="zh-CN" altLang="zh-CN" sz="2800" b="1" dirty="0"/>
              <a:t>班 朱雅祁</a:t>
            </a:r>
            <a:r>
              <a:rPr lang="en-US" altLang="zh-CN" sz="2800" b="1" dirty="0"/>
              <a:t>   </a:t>
            </a:r>
            <a:r>
              <a:rPr lang="en-US" altLang="zh-CN" sz="2800" b="1" dirty="0" smtClean="0"/>
              <a:t>   8</a:t>
            </a:r>
            <a:r>
              <a:rPr lang="zh-CN" altLang="zh-CN" sz="2800" b="1" dirty="0"/>
              <a:t>班 倪嘉明</a:t>
            </a:r>
            <a:r>
              <a:rPr lang="en-US" altLang="zh-CN" sz="2800" b="1" dirty="0"/>
              <a:t>  </a:t>
            </a:r>
            <a:r>
              <a:rPr lang="en-US" altLang="zh-CN" sz="2800" b="1" dirty="0" smtClean="0"/>
              <a:t>         9</a:t>
            </a:r>
            <a:r>
              <a:rPr lang="zh-CN" altLang="zh-CN" sz="2800" b="1" dirty="0"/>
              <a:t>班 刘柏君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en-US" altLang="zh-CN" sz="2800" b="1" dirty="0"/>
              <a:t>	10</a:t>
            </a:r>
            <a:r>
              <a:rPr lang="zh-CN" altLang="zh-CN" sz="2800" b="1" dirty="0"/>
              <a:t>班总成绩前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林潇然 </a:t>
            </a:r>
            <a:r>
              <a:rPr lang="en-US" altLang="zh-CN" sz="2800" b="1" dirty="0" smtClean="0"/>
              <a:t>            </a:t>
            </a:r>
            <a:r>
              <a:rPr lang="zh-CN" altLang="zh-CN" sz="2800" b="1" dirty="0" smtClean="0"/>
              <a:t>欧阳婧</a:t>
            </a:r>
            <a:r>
              <a:rPr lang="zh-CN" altLang="zh-CN" sz="2800" b="1" dirty="0"/>
              <a:t>祎</a:t>
            </a:r>
          </a:p>
        </p:txBody>
      </p:sp>
    </p:spTree>
    <p:extLst>
      <p:ext uri="{BB962C8B-B14F-4D97-AF65-F5344CB8AC3E}">
        <p14:creationId xmlns:p14="http://schemas.microsoft.com/office/powerpoint/2010/main" val="27507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8629" y="154881"/>
            <a:ext cx="5541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 </a:t>
            </a:r>
            <a:r>
              <a:rPr lang="zh-CN" altLang="zh-CN" sz="3600" b="1" dirty="0">
                <a:solidFill>
                  <a:srgbClr val="FF0000"/>
                </a:solidFill>
              </a:rPr>
              <a:t>高三年级深一模表彰名单</a:t>
            </a:r>
            <a:r>
              <a:rPr lang="en-US" altLang="zh-CN" sz="3600" b="1" dirty="0">
                <a:solidFill>
                  <a:srgbClr val="FF0000"/>
                </a:solidFill>
              </a:rPr>
              <a:t> 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413" y="826407"/>
            <a:ext cx="11089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四、单科优秀奖名单：（</a:t>
            </a:r>
            <a:r>
              <a:rPr lang="en-US" altLang="zh-CN" sz="2800" b="1" dirty="0">
                <a:solidFill>
                  <a:srgbClr val="7030A0"/>
                </a:solidFill>
              </a:rPr>
              <a:t>19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语文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 1</a:t>
            </a:r>
            <a:r>
              <a:rPr lang="zh-CN" altLang="zh-CN" sz="2800" b="1" dirty="0"/>
              <a:t>班  周倩</a:t>
            </a:r>
            <a:r>
              <a:rPr lang="zh-CN" altLang="zh-CN" sz="2800" b="1" dirty="0" smtClean="0"/>
              <a:t>旻</a:t>
            </a:r>
            <a:r>
              <a:rPr lang="en-US" altLang="zh-CN" sz="2800" b="1" dirty="0" smtClean="0"/>
              <a:t>        </a:t>
            </a:r>
            <a:endParaRPr lang="zh-CN" altLang="zh-CN" sz="2800" b="1" dirty="0"/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理</a:t>
            </a:r>
            <a:r>
              <a:rPr lang="zh-CN" altLang="zh-CN" sz="2800" b="1" dirty="0"/>
              <a:t>数： 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  林子郁、</a:t>
            </a:r>
            <a:r>
              <a:rPr lang="zh-CN" altLang="zh-CN" sz="2800" b="1" dirty="0" smtClean="0"/>
              <a:t>胡丞聪</a:t>
            </a:r>
            <a:r>
              <a:rPr lang="en-US" altLang="zh-CN" sz="2800" b="1" dirty="0" smtClean="0"/>
              <a:t>                             </a:t>
            </a:r>
            <a:r>
              <a:rPr lang="zh-CN" altLang="zh-CN" sz="2800" b="1" dirty="0" smtClean="0"/>
              <a:t>文</a:t>
            </a:r>
            <a:r>
              <a:rPr lang="zh-CN" altLang="zh-CN" sz="2800" b="1" dirty="0"/>
              <a:t>数：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  李欣桐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英语</a:t>
            </a:r>
            <a:r>
              <a:rPr lang="zh-CN" altLang="zh-CN" sz="2800" b="1" dirty="0"/>
              <a:t>： 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  陈辛阳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理</a:t>
            </a:r>
            <a:r>
              <a:rPr lang="zh-CN" altLang="zh-CN" sz="2800" b="1" dirty="0"/>
              <a:t>综： 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  兰</a:t>
            </a:r>
            <a:r>
              <a:rPr lang="zh-CN" altLang="zh-CN" sz="2800" b="1" dirty="0" smtClean="0"/>
              <a:t>方舟</a:t>
            </a:r>
            <a:r>
              <a:rPr lang="en-US" altLang="zh-CN" sz="2800" b="1" dirty="0" smtClean="0"/>
              <a:t>                                               </a:t>
            </a:r>
            <a:r>
              <a:rPr lang="zh-CN" altLang="zh-CN" sz="2800" b="1" dirty="0" smtClean="0"/>
              <a:t>文</a:t>
            </a:r>
            <a:r>
              <a:rPr lang="zh-CN" altLang="zh-CN" sz="2800" b="1" dirty="0"/>
              <a:t>综：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  胡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暄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物理</a:t>
            </a:r>
            <a:r>
              <a:rPr lang="zh-CN" altLang="zh-CN" sz="2800" b="1" dirty="0"/>
              <a:t>： 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  兰方舟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石邢越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吴振邦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袁斯凡</a:t>
            </a:r>
            <a:r>
              <a:rPr lang="en-US" altLang="zh-CN" sz="2800" b="1" dirty="0"/>
              <a:t>       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刘寒玉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化学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 1</a:t>
            </a:r>
            <a:r>
              <a:rPr lang="zh-CN" altLang="zh-CN" sz="2800" b="1" dirty="0"/>
              <a:t>班  兰方舟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生物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 2</a:t>
            </a:r>
            <a:r>
              <a:rPr lang="zh-CN" altLang="zh-CN" sz="2800" b="1" dirty="0"/>
              <a:t>班  毛钰竹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熊广成 </a:t>
            </a:r>
            <a:r>
              <a:rPr lang="en-US" altLang="zh-CN" sz="2800" b="1" dirty="0"/>
              <a:t>       3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卢翊东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政治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  李国</a:t>
            </a:r>
            <a:r>
              <a:rPr lang="zh-CN" altLang="zh-CN" sz="2800" b="1" dirty="0" smtClean="0"/>
              <a:t>泰</a:t>
            </a:r>
            <a:r>
              <a:rPr lang="en-US" altLang="zh-CN" sz="2800" b="1" dirty="0" smtClean="0"/>
              <a:t>                                            </a:t>
            </a:r>
            <a:r>
              <a:rPr lang="zh-CN" altLang="zh-CN" sz="2800" b="1" dirty="0" smtClean="0"/>
              <a:t>历史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  胡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暄</a:t>
            </a:r>
          </a:p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地理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  黄晓颖</a:t>
            </a:r>
          </a:p>
        </p:txBody>
      </p:sp>
    </p:spTree>
    <p:extLst>
      <p:ext uri="{BB962C8B-B14F-4D97-AF65-F5344CB8AC3E}">
        <p14:creationId xmlns:p14="http://schemas.microsoft.com/office/powerpoint/2010/main" val="32536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8629" y="229131"/>
            <a:ext cx="5541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 </a:t>
            </a:r>
            <a:r>
              <a:rPr lang="zh-CN" altLang="zh-CN" sz="3600" b="1" dirty="0">
                <a:solidFill>
                  <a:srgbClr val="FF0000"/>
                </a:solidFill>
              </a:rPr>
              <a:t>高三年级深一模表彰名单</a:t>
            </a:r>
            <a:r>
              <a:rPr lang="en-US" altLang="zh-CN" sz="3600" b="1" dirty="0">
                <a:solidFill>
                  <a:srgbClr val="FF0000"/>
                </a:solidFill>
              </a:rPr>
              <a:t> 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429" y="1379017"/>
            <a:ext cx="10801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五、显著进步奖（</a:t>
            </a:r>
            <a:r>
              <a:rPr lang="en-US" altLang="zh-CN" sz="2800" b="1" dirty="0">
                <a:solidFill>
                  <a:srgbClr val="7030A0"/>
                </a:solidFill>
              </a:rPr>
              <a:t>11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409700" algn="l"/>
                <a:tab pos="2476500" algn="l"/>
                <a:tab pos="3467100" algn="l"/>
              </a:tabLst>
            </a:pP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班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李</a:t>
            </a:r>
            <a:r>
              <a:rPr lang="zh-CN" altLang="zh-CN" sz="2800" b="1" dirty="0"/>
              <a:t>禹虬</a:t>
            </a:r>
            <a:r>
              <a:rPr lang="en-US" altLang="zh-CN" sz="2800" b="1" dirty="0"/>
              <a:t>	2</a:t>
            </a:r>
            <a:r>
              <a:rPr lang="zh-CN" altLang="zh-CN" sz="2800" b="1" dirty="0" smtClean="0"/>
              <a:t>班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陈子妍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3</a:t>
            </a:r>
            <a:r>
              <a:rPr lang="zh-CN" altLang="zh-CN" sz="2800" b="1" dirty="0" smtClean="0"/>
              <a:t>班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黄</a:t>
            </a:r>
            <a:r>
              <a:rPr lang="zh-CN" altLang="zh-CN" sz="2800" b="1" dirty="0"/>
              <a:t>浩泽</a:t>
            </a:r>
            <a:r>
              <a:rPr lang="en-US" altLang="zh-CN" sz="2800" b="1" dirty="0"/>
              <a:t>    </a:t>
            </a:r>
            <a:r>
              <a:rPr lang="en-US" altLang="zh-CN" sz="2800" b="1" dirty="0" smtClean="0"/>
              <a:t>   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4</a:t>
            </a:r>
            <a:r>
              <a:rPr lang="zh-CN" altLang="zh-CN" sz="2800" b="1" dirty="0"/>
              <a:t>班 康弼伦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409700" algn="l"/>
                <a:tab pos="2476500" algn="l"/>
                <a:tab pos="3771900" algn="l"/>
              </a:tabLst>
            </a:pPr>
            <a:r>
              <a:rPr lang="en-US" altLang="zh-CN" sz="2800" b="1" dirty="0" smtClean="0"/>
              <a:t>5</a:t>
            </a:r>
            <a:r>
              <a:rPr lang="zh-CN" altLang="zh-CN" sz="2800" b="1" dirty="0" smtClean="0"/>
              <a:t>班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陈婉雪</a:t>
            </a:r>
            <a:r>
              <a:rPr lang="en-US" altLang="zh-CN" sz="2800" b="1" dirty="0"/>
              <a:t>	6</a:t>
            </a:r>
            <a:r>
              <a:rPr lang="zh-CN" altLang="zh-CN" sz="2800" b="1" dirty="0" smtClean="0"/>
              <a:t>班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胡</a:t>
            </a:r>
            <a:r>
              <a:rPr lang="zh-CN" altLang="zh-CN" sz="2800" b="1" dirty="0"/>
              <a:t>洪源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7</a:t>
            </a:r>
            <a:r>
              <a:rPr lang="zh-CN" altLang="zh-CN" sz="2800" b="1" dirty="0" smtClean="0"/>
              <a:t>班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范铭涛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8</a:t>
            </a:r>
            <a:r>
              <a:rPr lang="zh-CN" altLang="zh-CN" sz="2800" b="1" dirty="0"/>
              <a:t>班王</a:t>
            </a:r>
            <a:r>
              <a:rPr lang="zh-CN" altLang="zh-CN" sz="2800" b="1" dirty="0" smtClean="0"/>
              <a:t>辅</a:t>
            </a:r>
            <a:endParaRPr lang="en-US" altLang="zh-CN" sz="2800" b="1" dirty="0" smtClean="0"/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409700" algn="l"/>
                <a:tab pos="2476500" algn="l"/>
                <a:tab pos="3771900" algn="l"/>
              </a:tabLst>
            </a:pPr>
            <a:r>
              <a:rPr lang="en-US" altLang="zh-CN" sz="2800" b="1" dirty="0" smtClean="0"/>
              <a:t>9</a:t>
            </a:r>
            <a:r>
              <a:rPr lang="zh-CN" altLang="zh-CN" sz="2800" b="1" dirty="0"/>
              <a:t>班刘成钊  </a:t>
            </a:r>
            <a:r>
              <a:rPr lang="en-US" altLang="zh-CN" sz="2800" b="1" dirty="0"/>
              <a:t>	10</a:t>
            </a:r>
            <a:r>
              <a:rPr lang="zh-CN" altLang="zh-CN" sz="2800" b="1" dirty="0"/>
              <a:t>班林潇然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 11</a:t>
            </a:r>
            <a:r>
              <a:rPr lang="zh-CN" altLang="zh-CN" sz="2800" b="1" dirty="0"/>
              <a:t>班李寅君</a:t>
            </a:r>
            <a:r>
              <a:rPr lang="en-US" altLang="zh-CN" sz="2800" b="1" dirty="0"/>
              <a:t>  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536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4533" y="226889"/>
            <a:ext cx="9090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高三年级广州零模（适应性考试）表彰名单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404" y="1307009"/>
            <a:ext cx="108732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一、总成绩理科前十名：（</a:t>
            </a:r>
            <a:r>
              <a:rPr lang="en-US" altLang="zh-CN" sz="2800" b="1" dirty="0">
                <a:solidFill>
                  <a:srgbClr val="7030A0"/>
                </a:solidFill>
              </a:rPr>
              <a:t>10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848100" algn="l"/>
              </a:tabLst>
            </a:pPr>
            <a:r>
              <a:rPr lang="zh-CN" altLang="zh-CN" sz="2800" b="1" dirty="0" smtClean="0"/>
              <a:t>第一名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 郑树轩</a:t>
            </a:r>
            <a:r>
              <a:rPr lang="en-US" altLang="zh-CN" sz="2800" b="1" dirty="0"/>
              <a:t>	</a:t>
            </a:r>
            <a:r>
              <a:rPr lang="zh-CN" altLang="zh-CN" sz="2800" b="1" dirty="0"/>
              <a:t>第二名：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赵睿洋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第三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王绎皓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 smtClean="0"/>
              <a:t>第四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 李奕辰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第五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兰方舟</a:t>
            </a:r>
            <a:r>
              <a:rPr lang="en-US" altLang="zh-CN" sz="2800" b="1" dirty="0"/>
              <a:t>	 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第六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  李心怡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 smtClean="0"/>
              <a:t>第七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 刘寒玉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第八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时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嘉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</a:t>
            </a:r>
            <a:r>
              <a:rPr lang="zh-CN" altLang="zh-CN" sz="2800" b="1" dirty="0"/>
              <a:t>第九名：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班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罗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璇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 smtClean="0"/>
              <a:t>第十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班 杨铭朗</a:t>
            </a:r>
          </a:p>
        </p:txBody>
      </p:sp>
    </p:spTree>
    <p:extLst>
      <p:ext uri="{BB962C8B-B14F-4D97-AF65-F5344CB8AC3E}">
        <p14:creationId xmlns:p14="http://schemas.microsoft.com/office/powerpoint/2010/main" val="41412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4533" y="226889"/>
            <a:ext cx="9090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高三年级广州零模（适应性考试）表彰名单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039" y="1595041"/>
            <a:ext cx="10945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1866900" algn="l"/>
                <a:tab pos="3467100" algn="l"/>
              </a:tabLst>
            </a:pPr>
            <a:r>
              <a:rPr lang="zh-CN" altLang="zh-CN" sz="2800" b="1" dirty="0">
                <a:solidFill>
                  <a:srgbClr val="7030A0"/>
                </a:solidFill>
              </a:rPr>
              <a:t>二、总成绩文科前三名：（</a:t>
            </a:r>
            <a:r>
              <a:rPr lang="en-US" altLang="zh-CN" sz="2800" b="1" dirty="0">
                <a:solidFill>
                  <a:srgbClr val="7030A0"/>
                </a:solidFill>
              </a:rPr>
              <a:t>3</a:t>
            </a:r>
            <a:r>
              <a:rPr lang="zh-CN" altLang="zh-CN" sz="2800" b="1" dirty="0">
                <a:solidFill>
                  <a:srgbClr val="7030A0"/>
                </a:solidFill>
              </a:rPr>
              <a:t>人）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 smtClean="0"/>
              <a:t>第一名</a:t>
            </a:r>
            <a:r>
              <a:rPr lang="zh-CN" altLang="zh-CN" sz="2800" b="1" dirty="0"/>
              <a:t>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 李欣桐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                   </a:t>
            </a:r>
            <a:r>
              <a:rPr lang="zh-CN" altLang="zh-CN" sz="2800" b="1" dirty="0" smtClean="0"/>
              <a:t>第二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 沈芳竹 </a:t>
            </a:r>
            <a:r>
              <a:rPr lang="en-US" altLang="zh-CN" sz="2800" b="1" dirty="0"/>
              <a:t>	 </a:t>
            </a:r>
            <a:endParaRPr lang="en-US" altLang="zh-CN" sz="2800" b="1" dirty="0" smtClean="0"/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66700" algn="l"/>
                <a:tab pos="2019300" algn="l"/>
                <a:tab pos="3467100" algn="l"/>
              </a:tabLst>
            </a:pPr>
            <a:r>
              <a:rPr lang="zh-CN" altLang="zh-CN" sz="2800" b="1" dirty="0" smtClean="0"/>
              <a:t>第三</a:t>
            </a:r>
            <a:r>
              <a:rPr lang="zh-CN" altLang="zh-CN" sz="2800" b="1" dirty="0"/>
              <a:t>名：</a:t>
            </a:r>
            <a:r>
              <a:rPr lang="en-US" altLang="zh-CN" sz="2800" b="1" dirty="0"/>
              <a:t>11</a:t>
            </a:r>
            <a:r>
              <a:rPr lang="zh-CN" altLang="zh-CN" sz="2800" b="1" dirty="0"/>
              <a:t>班 刘宇涵</a:t>
            </a:r>
          </a:p>
        </p:txBody>
      </p:sp>
    </p:spTree>
    <p:extLst>
      <p:ext uri="{BB962C8B-B14F-4D97-AF65-F5344CB8AC3E}">
        <p14:creationId xmlns:p14="http://schemas.microsoft.com/office/powerpoint/2010/main" val="33229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体育馆大屏幕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体育馆大屏幕模板</Template>
  <TotalTime>1826</TotalTime>
  <Words>926</Words>
  <Application>Microsoft Office PowerPoint</Application>
  <PresentationFormat>自定义</PresentationFormat>
  <Paragraphs>138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体育馆大屏幕模板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186</cp:revision>
  <dcterms:created xsi:type="dcterms:W3CDTF">2015-05-25T08:07:32Z</dcterms:created>
  <dcterms:modified xsi:type="dcterms:W3CDTF">2016-03-31T08:34:25Z</dcterms:modified>
</cp:coreProperties>
</file>