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9" r:id="rId3"/>
    <p:sldId id="257" r:id="rId4"/>
    <p:sldId id="258" r:id="rId5"/>
    <p:sldId id="261" r:id="rId6"/>
    <p:sldId id="256" r:id="rId7"/>
    <p:sldId id="260" r:id="rId8"/>
    <p:sldId id="263" r:id="rId9"/>
  </p:sldIdLst>
  <p:sldSz cx="11522075" cy="549433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9" d="100"/>
          <a:sy n="129" d="100"/>
        </p:scale>
        <p:origin x="-108" y="-192"/>
      </p:cViewPr>
      <p:guideLst>
        <p:guide orient="horz" pos="1731"/>
        <p:guide pos="36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4156" y="1706806"/>
            <a:ext cx="9793764" cy="11777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28311" y="3113458"/>
            <a:ext cx="8065453" cy="140410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/>
              <a:t>2015-11-16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176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/>
              <a:t>2015-11-16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05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25896" y="176786"/>
            <a:ext cx="3266589" cy="375573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26131" y="176786"/>
            <a:ext cx="9607730" cy="375573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/>
              <a:t>2015-11-16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241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4156" y="1706806"/>
            <a:ext cx="9793764" cy="11777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28311" y="3113458"/>
            <a:ext cx="8065453" cy="140410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C67950-CE8E-4A5D-B655-01479D16AF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118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CFB4E7-7DEF-4B98-929A-21EC476DA3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5788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0164" y="3530621"/>
            <a:ext cx="9793764" cy="109123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0164" y="2328735"/>
            <a:ext cx="9793764" cy="120188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1CE3A-C8EE-460D-92BD-A1F97732E2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93972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64155" y="1587253"/>
            <a:ext cx="4800865" cy="32966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57055" y="1587253"/>
            <a:ext cx="4800865" cy="32966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8B61F-C3F0-4497-A82B-80AA476D89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39703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4" y="220028"/>
            <a:ext cx="10369868" cy="915723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229867"/>
            <a:ext cx="5090917" cy="512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104" y="1742417"/>
            <a:ext cx="5090917" cy="31656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055" y="1229867"/>
            <a:ext cx="5092917" cy="512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055" y="1742417"/>
            <a:ext cx="5092917" cy="31656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A3DF4C-7C7F-466C-9C37-E860B3A6DC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30198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C91155-DC00-4BA5-B6C6-72AD031586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89137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BD4D91-7DC0-4A72-B820-0E36B4B661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60676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5" y="218756"/>
            <a:ext cx="3790683" cy="9309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4811" y="218757"/>
            <a:ext cx="6441160" cy="468926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105" y="1149742"/>
            <a:ext cx="3790683" cy="37582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A0E572-5664-4A26-B61E-0EA625A0FA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3071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/>
              <a:t>2015-11-16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274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8407" y="3846037"/>
            <a:ext cx="6913245" cy="45404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8407" y="490929"/>
            <a:ext cx="6913245" cy="329660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8407" y="4300083"/>
            <a:ext cx="6913245" cy="6448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B1CF4E-689F-442D-A6E4-486908ADCE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12784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6F9D86-C606-4484-B24D-76F097504B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54414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209478" y="488386"/>
            <a:ext cx="2448441" cy="439547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64156" y="488386"/>
            <a:ext cx="7153288" cy="439547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AD8C8F-2493-4942-AD24-F2B400ED25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6130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0164" y="3530621"/>
            <a:ext cx="9793764" cy="109123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0164" y="2328735"/>
            <a:ext cx="9793764" cy="12018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/>
              <a:t>2015-11-16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504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26132" y="1027645"/>
            <a:ext cx="6437159" cy="29048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55326" y="1027645"/>
            <a:ext cx="6437159" cy="29048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/>
              <a:t>2015-11-16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494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4" y="220028"/>
            <a:ext cx="10369868" cy="915723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229867"/>
            <a:ext cx="5090917" cy="512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104" y="1742417"/>
            <a:ext cx="5090917" cy="31656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055" y="1229867"/>
            <a:ext cx="5092917" cy="512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055" y="1742417"/>
            <a:ext cx="5092917" cy="31656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/>
              <a:t>2015-11-16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15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/>
              <a:t>2015-11-16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782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/>
              <a:t>2015-11-16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770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5" y="218756"/>
            <a:ext cx="3790683" cy="9309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4811" y="218757"/>
            <a:ext cx="6441160" cy="468926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105" y="1149742"/>
            <a:ext cx="3790683" cy="37582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/>
              <a:t>2015-11-16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310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8407" y="3846037"/>
            <a:ext cx="6913245" cy="45404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8407" y="490929"/>
            <a:ext cx="6913245" cy="329660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8407" y="4300083"/>
            <a:ext cx="6913245" cy="6448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/>
              <a:t>2015-11-16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16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76104" y="220028"/>
            <a:ext cx="10369868" cy="9157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282013"/>
            <a:ext cx="10369868" cy="3626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76104" y="5092438"/>
            <a:ext cx="2688484" cy="29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126D5-B308-412D-AABC-B6A36207B036}" type="datetimeFigureOut">
              <a:rPr lang="zh-CN" altLang="en-US" smtClean="0"/>
              <a:t>2015-11-16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36709" y="5092438"/>
            <a:ext cx="3648657" cy="29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57487" y="5092438"/>
            <a:ext cx="2688484" cy="29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DC3BA-4D26-44C9-8D23-DC28182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183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64156" y="488386"/>
            <a:ext cx="9793764" cy="915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4156" y="1587253"/>
            <a:ext cx="9793764" cy="3296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502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64156" y="5005953"/>
            <a:ext cx="2400432" cy="366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rgbClr val="000000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3502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36709" y="5005953"/>
            <a:ext cx="3648657" cy="366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rgbClr val="000000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3502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7487" y="5005953"/>
            <a:ext cx="2400432" cy="366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>
                <a:solidFill>
                  <a:srgbClr val="000000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A9ED64B-B49C-4456-959B-A3DED5C73585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9940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 r="-5634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4493" y="1451025"/>
            <a:ext cx="9721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rgbClr val="FFFF00"/>
                </a:solidFill>
              </a:rPr>
              <a:t>  </a:t>
            </a:r>
            <a:r>
              <a:rPr lang="zh-CN" altLang="en-US" sz="4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高三年级第二次联考表彰大会</a:t>
            </a:r>
            <a:endParaRPr lang="zh-CN" altLang="en-US" sz="48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721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36701" y="226888"/>
            <a:ext cx="61863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高三第一次六校联考表彰名单</a:t>
            </a:r>
          </a:p>
        </p:txBody>
      </p:sp>
      <p:sp>
        <p:nvSpPr>
          <p:cNvPr id="3" name="矩形 2"/>
          <p:cNvSpPr/>
          <p:nvPr/>
        </p:nvSpPr>
        <p:spPr>
          <a:xfrm>
            <a:off x="144413" y="946969"/>
            <a:ext cx="1094521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7030A0"/>
                </a:solidFill>
              </a:rPr>
              <a:t>一、总成绩理科前十名：（</a:t>
            </a:r>
            <a:r>
              <a:rPr lang="en-US" altLang="zh-CN" sz="3600" b="1" dirty="0" smtClean="0">
                <a:solidFill>
                  <a:srgbClr val="7030A0"/>
                </a:solidFill>
              </a:rPr>
              <a:t>11</a:t>
            </a:r>
            <a:r>
              <a:rPr lang="zh-CN" altLang="en-US" sz="3600" b="1" dirty="0" smtClean="0">
                <a:solidFill>
                  <a:srgbClr val="7030A0"/>
                </a:solidFill>
              </a:rPr>
              <a:t>人）</a:t>
            </a:r>
            <a:endParaRPr lang="en-US" altLang="zh-CN" sz="3600" b="1" dirty="0" smtClean="0">
              <a:solidFill>
                <a:srgbClr val="7030A0"/>
              </a:solidFill>
            </a:endParaRPr>
          </a:p>
          <a:p>
            <a:r>
              <a:rPr lang="zh-CN" altLang="en-US" sz="3600" b="1" dirty="0"/>
              <a:t>第</a:t>
            </a:r>
            <a:r>
              <a:rPr lang="en-US" altLang="zh-CN" sz="3600" b="1" dirty="0"/>
              <a:t>1</a:t>
            </a:r>
            <a:r>
              <a:rPr lang="zh-CN" altLang="en-US" sz="3600" b="1" dirty="0"/>
              <a:t>名 </a:t>
            </a:r>
            <a:r>
              <a:rPr lang="zh-CN" altLang="en-US" sz="3600" b="1" dirty="0" smtClean="0"/>
              <a:t>   </a:t>
            </a:r>
            <a:r>
              <a:rPr lang="en-US" altLang="zh-CN" sz="3600" b="1" dirty="0"/>
              <a:t>2</a:t>
            </a:r>
            <a:r>
              <a:rPr lang="zh-CN" altLang="en-US" sz="3600" b="1" dirty="0" smtClean="0"/>
              <a:t>班    </a:t>
            </a:r>
            <a:r>
              <a:rPr lang="zh-CN" altLang="en-US" sz="3600" b="1" dirty="0"/>
              <a:t>杨子谦     </a:t>
            </a:r>
            <a:r>
              <a:rPr lang="zh-CN" altLang="en-US" sz="3600" b="1" dirty="0" smtClean="0"/>
              <a:t>           第</a:t>
            </a:r>
            <a:r>
              <a:rPr lang="en-US" altLang="zh-CN" sz="3600" b="1" dirty="0"/>
              <a:t>2</a:t>
            </a:r>
            <a:r>
              <a:rPr lang="zh-CN" altLang="en-US" sz="3600" b="1" dirty="0"/>
              <a:t>名  </a:t>
            </a:r>
            <a:r>
              <a:rPr lang="zh-CN" altLang="en-US" sz="3600" b="1" dirty="0" smtClean="0"/>
              <a:t>  </a:t>
            </a:r>
            <a:r>
              <a:rPr lang="en-US" altLang="zh-CN" sz="3600" b="1" dirty="0"/>
              <a:t>1</a:t>
            </a:r>
            <a:r>
              <a:rPr lang="zh-CN" altLang="en-US" sz="3600" b="1" dirty="0"/>
              <a:t>班  </a:t>
            </a:r>
            <a:r>
              <a:rPr lang="zh-CN" altLang="en-US" sz="3600" b="1" dirty="0" smtClean="0"/>
              <a:t>   李奕辰    </a:t>
            </a:r>
            <a:endParaRPr lang="en-US" altLang="zh-CN" sz="3600" b="1" dirty="0" smtClean="0"/>
          </a:p>
          <a:p>
            <a:r>
              <a:rPr lang="zh-CN" altLang="en-US" sz="3600" b="1" dirty="0" smtClean="0"/>
              <a:t>第</a:t>
            </a:r>
            <a:r>
              <a:rPr lang="en-US" altLang="zh-CN" sz="3600" b="1" dirty="0"/>
              <a:t>3</a:t>
            </a:r>
            <a:r>
              <a:rPr lang="zh-CN" altLang="en-US" sz="3600" b="1" dirty="0"/>
              <a:t>名  </a:t>
            </a:r>
            <a:r>
              <a:rPr lang="zh-CN" altLang="en-US" sz="3600" b="1" dirty="0" smtClean="0"/>
              <a:t>  </a:t>
            </a:r>
            <a:r>
              <a:rPr lang="en-US" altLang="zh-CN" sz="3600" b="1" dirty="0" smtClean="0"/>
              <a:t>2</a:t>
            </a:r>
            <a:r>
              <a:rPr lang="zh-CN" altLang="en-US" sz="3600" b="1" dirty="0"/>
              <a:t>班  </a:t>
            </a:r>
            <a:r>
              <a:rPr lang="zh-CN" altLang="en-US" sz="3600" b="1" dirty="0" smtClean="0"/>
              <a:t>  姜力炜                第</a:t>
            </a:r>
            <a:r>
              <a:rPr lang="en-US" altLang="zh-CN" sz="3600" b="1" dirty="0"/>
              <a:t>4</a:t>
            </a:r>
            <a:r>
              <a:rPr lang="zh-CN" altLang="en-US" sz="3600" b="1" dirty="0"/>
              <a:t>名  </a:t>
            </a:r>
            <a:r>
              <a:rPr lang="zh-CN" altLang="en-US" sz="3600" b="1" dirty="0" smtClean="0"/>
              <a:t>  </a:t>
            </a:r>
            <a:r>
              <a:rPr lang="en-US" altLang="zh-CN" sz="3600" b="1" dirty="0" smtClean="0"/>
              <a:t>2</a:t>
            </a:r>
            <a:r>
              <a:rPr lang="zh-CN" altLang="en-US" sz="3600" b="1" dirty="0"/>
              <a:t>班 </a:t>
            </a:r>
            <a:r>
              <a:rPr lang="zh-CN" altLang="en-US" sz="3600" b="1" dirty="0" smtClean="0"/>
              <a:t>    刘</a:t>
            </a:r>
            <a:r>
              <a:rPr lang="zh-CN" altLang="en-US" sz="3600" b="1" dirty="0"/>
              <a:t>寒玉 </a:t>
            </a:r>
          </a:p>
          <a:p>
            <a:r>
              <a:rPr lang="zh-CN" altLang="en-US" sz="3600" b="1" dirty="0" smtClean="0"/>
              <a:t>第</a:t>
            </a:r>
            <a:r>
              <a:rPr lang="en-US" altLang="zh-CN" sz="3600" b="1" dirty="0"/>
              <a:t>5</a:t>
            </a:r>
            <a:r>
              <a:rPr lang="zh-CN" altLang="en-US" sz="3600" b="1" dirty="0"/>
              <a:t>名   </a:t>
            </a:r>
            <a:r>
              <a:rPr lang="zh-CN" altLang="en-US" sz="3600" b="1" dirty="0" smtClean="0"/>
              <a:t> </a:t>
            </a:r>
            <a:r>
              <a:rPr lang="en-US" altLang="zh-CN" sz="3600" b="1" dirty="0" smtClean="0"/>
              <a:t>1</a:t>
            </a:r>
            <a:r>
              <a:rPr lang="zh-CN" altLang="en-US" sz="3600" b="1" dirty="0"/>
              <a:t>班  </a:t>
            </a:r>
            <a:r>
              <a:rPr lang="zh-CN" altLang="en-US" sz="3600" b="1" dirty="0" smtClean="0"/>
              <a:t>  林子</a:t>
            </a:r>
            <a:r>
              <a:rPr lang="zh-CN" altLang="en-US" sz="3600" b="1" dirty="0"/>
              <a:t>郁      </a:t>
            </a:r>
            <a:r>
              <a:rPr lang="zh-CN" altLang="en-US" sz="3600" b="1" dirty="0" smtClean="0"/>
              <a:t>          第</a:t>
            </a:r>
            <a:r>
              <a:rPr lang="en-US" altLang="zh-CN" sz="3600" b="1" dirty="0"/>
              <a:t>6</a:t>
            </a:r>
            <a:r>
              <a:rPr lang="zh-CN" altLang="en-US" sz="3600" b="1" dirty="0"/>
              <a:t>名  </a:t>
            </a:r>
            <a:r>
              <a:rPr lang="zh-CN" altLang="en-US" sz="3600" b="1" dirty="0" smtClean="0"/>
              <a:t>   </a:t>
            </a:r>
            <a:r>
              <a:rPr lang="en-US" altLang="zh-CN" sz="3600" b="1" dirty="0" smtClean="0"/>
              <a:t>2</a:t>
            </a:r>
            <a:r>
              <a:rPr lang="zh-CN" altLang="en-US" sz="3600" b="1" dirty="0"/>
              <a:t>班  </a:t>
            </a:r>
            <a:r>
              <a:rPr lang="zh-CN" altLang="en-US" sz="3600" b="1" dirty="0" smtClean="0"/>
              <a:t>   蒋辰浩</a:t>
            </a:r>
            <a:endParaRPr lang="zh-CN" altLang="en-US" sz="3600" b="1" dirty="0"/>
          </a:p>
          <a:p>
            <a:r>
              <a:rPr lang="zh-CN" altLang="en-US" sz="3600" b="1" dirty="0"/>
              <a:t>第</a:t>
            </a:r>
            <a:r>
              <a:rPr lang="en-US" altLang="zh-CN" sz="3600" b="1" dirty="0"/>
              <a:t>7</a:t>
            </a:r>
            <a:r>
              <a:rPr lang="zh-CN" altLang="en-US" sz="3600" b="1" dirty="0"/>
              <a:t>名  </a:t>
            </a:r>
            <a:r>
              <a:rPr lang="zh-CN" altLang="en-US" sz="3600" b="1" dirty="0" smtClean="0"/>
              <a:t>  </a:t>
            </a:r>
            <a:r>
              <a:rPr lang="en-US" altLang="zh-CN" sz="3600" b="1" dirty="0" smtClean="0"/>
              <a:t>2</a:t>
            </a:r>
            <a:r>
              <a:rPr lang="zh-CN" altLang="en-US" sz="3600" b="1" dirty="0"/>
              <a:t>班  </a:t>
            </a:r>
            <a:r>
              <a:rPr lang="zh-CN" altLang="en-US" sz="3600" b="1" dirty="0" smtClean="0"/>
              <a:t>  卢荣浩                 第</a:t>
            </a:r>
            <a:r>
              <a:rPr lang="en-US" altLang="zh-CN" sz="3600" b="1" dirty="0"/>
              <a:t>8</a:t>
            </a:r>
            <a:r>
              <a:rPr lang="zh-CN" altLang="en-US" sz="3600" b="1" dirty="0"/>
              <a:t>名   </a:t>
            </a:r>
            <a:r>
              <a:rPr lang="en-US" altLang="zh-CN" sz="3600" b="1" dirty="0"/>
              <a:t>1</a:t>
            </a:r>
            <a:r>
              <a:rPr lang="zh-CN" altLang="en-US" sz="3600" b="1" dirty="0"/>
              <a:t>班   </a:t>
            </a:r>
            <a:r>
              <a:rPr lang="zh-CN" altLang="en-US" sz="3600" b="1" dirty="0" smtClean="0"/>
              <a:t> 杨</a:t>
            </a:r>
            <a:r>
              <a:rPr lang="zh-CN" altLang="en-US" sz="3600" b="1" dirty="0"/>
              <a:t>铭朗  </a:t>
            </a:r>
            <a:endParaRPr lang="en-US" altLang="zh-CN" sz="3600" b="1" dirty="0" smtClean="0"/>
          </a:p>
          <a:p>
            <a:r>
              <a:rPr lang="zh-CN" altLang="en-US" sz="3600" b="1" dirty="0" smtClean="0"/>
              <a:t>第</a:t>
            </a:r>
            <a:r>
              <a:rPr lang="en-US" altLang="zh-CN" sz="3600" b="1" dirty="0"/>
              <a:t>9</a:t>
            </a:r>
            <a:r>
              <a:rPr lang="zh-CN" altLang="en-US" sz="3600" b="1" dirty="0"/>
              <a:t>名   </a:t>
            </a:r>
            <a:r>
              <a:rPr lang="en-US" altLang="zh-CN" sz="3600" b="1" dirty="0"/>
              <a:t>2</a:t>
            </a:r>
            <a:r>
              <a:rPr lang="zh-CN" altLang="en-US" sz="3600" b="1" dirty="0"/>
              <a:t>班 </a:t>
            </a:r>
            <a:r>
              <a:rPr lang="zh-CN" altLang="en-US" sz="3600" b="1" dirty="0" smtClean="0"/>
              <a:t>    谭江华</a:t>
            </a:r>
            <a:endParaRPr lang="zh-CN" altLang="en-US" sz="3600" b="1" dirty="0"/>
          </a:p>
          <a:p>
            <a:r>
              <a:rPr lang="zh-CN" altLang="en-US" sz="3600" b="1" dirty="0"/>
              <a:t>第</a:t>
            </a:r>
            <a:r>
              <a:rPr lang="en-US" altLang="zh-CN" sz="3600" b="1" dirty="0"/>
              <a:t>10</a:t>
            </a:r>
            <a:r>
              <a:rPr lang="zh-CN" altLang="en-US" sz="3600" b="1" dirty="0"/>
              <a:t>名  </a:t>
            </a:r>
            <a:r>
              <a:rPr lang="en-US" altLang="zh-CN" sz="3600" b="1" dirty="0"/>
              <a:t>1</a:t>
            </a:r>
            <a:r>
              <a:rPr lang="zh-CN" altLang="en-US" sz="3600" b="1" dirty="0"/>
              <a:t>班  </a:t>
            </a:r>
            <a:r>
              <a:rPr lang="zh-CN" altLang="en-US" sz="3600" b="1" dirty="0" smtClean="0"/>
              <a:t> 罗舒玮                 </a:t>
            </a:r>
            <a:r>
              <a:rPr lang="zh-CN" altLang="en-US" sz="3600" b="1" dirty="0"/>
              <a:t>并列第</a:t>
            </a:r>
            <a:r>
              <a:rPr lang="en-US" altLang="zh-CN" sz="3600" b="1" dirty="0"/>
              <a:t>10</a:t>
            </a:r>
            <a:r>
              <a:rPr lang="zh-CN" altLang="en-US" sz="3600" b="1" dirty="0"/>
              <a:t>名  </a:t>
            </a:r>
            <a:r>
              <a:rPr lang="en-US" altLang="zh-CN" sz="3600" b="1" dirty="0"/>
              <a:t>2</a:t>
            </a:r>
            <a:r>
              <a:rPr lang="zh-CN" altLang="en-US" sz="3600" b="1" dirty="0"/>
              <a:t>班   李谨见</a:t>
            </a:r>
          </a:p>
          <a:p>
            <a:endParaRPr lang="zh-CN" altLang="en-US" sz="36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51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6160" y="874961"/>
            <a:ext cx="105851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7030A0"/>
                </a:solidFill>
              </a:rPr>
              <a:t>二、总成绩文科前三名：（</a:t>
            </a:r>
            <a:r>
              <a:rPr lang="en-US" altLang="zh-CN" sz="3600" b="1" dirty="0">
                <a:solidFill>
                  <a:srgbClr val="7030A0"/>
                </a:solidFill>
              </a:rPr>
              <a:t>3</a:t>
            </a:r>
            <a:r>
              <a:rPr lang="zh-CN" altLang="en-US" sz="3600" b="1" dirty="0">
                <a:solidFill>
                  <a:srgbClr val="7030A0"/>
                </a:solidFill>
              </a:rPr>
              <a:t>人</a:t>
            </a:r>
            <a:r>
              <a:rPr lang="zh-CN" altLang="en-US" sz="3600" b="1" dirty="0" smtClean="0">
                <a:solidFill>
                  <a:srgbClr val="7030A0"/>
                </a:solidFill>
              </a:rPr>
              <a:t>）</a:t>
            </a:r>
            <a:endParaRPr lang="en-US" altLang="zh-CN" sz="3600" b="1" dirty="0" smtClean="0">
              <a:solidFill>
                <a:srgbClr val="7030A0"/>
              </a:solidFill>
            </a:endParaRPr>
          </a:p>
          <a:p>
            <a:endParaRPr lang="zh-CN" altLang="en-US" sz="3600" b="1" dirty="0">
              <a:solidFill>
                <a:srgbClr val="7030A0"/>
              </a:solidFill>
            </a:endParaRPr>
          </a:p>
          <a:p>
            <a:r>
              <a:rPr lang="zh-CN" altLang="en-US" sz="3600" b="1" dirty="0" smtClean="0"/>
              <a:t>第</a:t>
            </a:r>
            <a:r>
              <a:rPr lang="en-US" altLang="zh-CN" sz="3600" b="1" dirty="0" smtClean="0"/>
              <a:t>1</a:t>
            </a:r>
            <a:r>
              <a:rPr lang="zh-CN" altLang="en-US" sz="3600" b="1" dirty="0" smtClean="0"/>
              <a:t>名</a:t>
            </a:r>
            <a:r>
              <a:rPr lang="zh-CN" altLang="en-US" sz="3600" b="1" dirty="0"/>
              <a:t>：</a:t>
            </a:r>
            <a:r>
              <a:rPr lang="en-US" altLang="zh-CN" sz="3600" b="1" dirty="0"/>
              <a:t>11</a:t>
            </a:r>
            <a:r>
              <a:rPr lang="zh-CN" altLang="en-US" sz="3600" b="1" dirty="0" smtClean="0"/>
              <a:t>班    胡暄        </a:t>
            </a:r>
            <a:r>
              <a:rPr lang="zh-CN" altLang="en-US" sz="3600" b="1" dirty="0" smtClean="0"/>
              <a:t>     第</a:t>
            </a:r>
            <a:r>
              <a:rPr lang="en-US" altLang="zh-CN" sz="3600" b="1" dirty="0" smtClean="0"/>
              <a:t>2</a:t>
            </a:r>
            <a:r>
              <a:rPr lang="zh-CN" altLang="en-US" sz="3600" b="1" dirty="0" smtClean="0"/>
              <a:t>名</a:t>
            </a:r>
            <a:r>
              <a:rPr lang="zh-CN" altLang="en-US" sz="3600" b="1" dirty="0"/>
              <a:t>：</a:t>
            </a:r>
            <a:r>
              <a:rPr lang="en-US" altLang="zh-CN" sz="3600" b="1" dirty="0"/>
              <a:t>11</a:t>
            </a:r>
            <a:r>
              <a:rPr lang="zh-CN" altLang="en-US" sz="3600" b="1" dirty="0"/>
              <a:t>班    李欣桐    </a:t>
            </a:r>
          </a:p>
          <a:p>
            <a:r>
              <a:rPr lang="zh-CN" altLang="en-US" sz="3600" b="1" dirty="0" smtClean="0"/>
              <a:t>第</a:t>
            </a:r>
            <a:r>
              <a:rPr lang="en-US" altLang="zh-CN" sz="3600" b="1" dirty="0" smtClean="0"/>
              <a:t>3</a:t>
            </a:r>
            <a:r>
              <a:rPr lang="zh-CN" altLang="en-US" sz="3600" b="1" dirty="0" smtClean="0"/>
              <a:t>名</a:t>
            </a:r>
            <a:r>
              <a:rPr lang="zh-CN" altLang="en-US" sz="3600" b="1" dirty="0"/>
              <a:t>：</a:t>
            </a:r>
            <a:r>
              <a:rPr lang="en-US" altLang="zh-CN" sz="3600" b="1" dirty="0"/>
              <a:t>11</a:t>
            </a:r>
            <a:r>
              <a:rPr lang="zh-CN" altLang="en-US" sz="3600" b="1" dirty="0" smtClean="0"/>
              <a:t>班    刘</a:t>
            </a:r>
            <a:r>
              <a:rPr lang="zh-CN" altLang="en-US" sz="3600" b="1" dirty="0"/>
              <a:t>宇涵</a:t>
            </a:r>
          </a:p>
        </p:txBody>
      </p:sp>
    </p:spTree>
    <p:extLst>
      <p:ext uri="{BB962C8B-B14F-4D97-AF65-F5344CB8AC3E}">
        <p14:creationId xmlns:p14="http://schemas.microsoft.com/office/powerpoint/2010/main" val="243068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8429" y="370905"/>
            <a:ext cx="1044116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7030A0"/>
                </a:solidFill>
              </a:rPr>
              <a:t>三、</a:t>
            </a:r>
            <a:r>
              <a:rPr lang="en-US" altLang="zh-CN" sz="3600" b="1" dirty="0">
                <a:solidFill>
                  <a:srgbClr val="7030A0"/>
                </a:solidFill>
              </a:rPr>
              <a:t>3—10</a:t>
            </a:r>
            <a:r>
              <a:rPr lang="zh-CN" altLang="en-US" sz="3600" b="1" dirty="0">
                <a:solidFill>
                  <a:srgbClr val="7030A0"/>
                </a:solidFill>
              </a:rPr>
              <a:t>班总成绩优秀名单： （</a:t>
            </a:r>
            <a:r>
              <a:rPr lang="en-US" altLang="zh-CN" sz="3600" b="1" dirty="0">
                <a:solidFill>
                  <a:srgbClr val="7030A0"/>
                </a:solidFill>
              </a:rPr>
              <a:t>10</a:t>
            </a:r>
            <a:r>
              <a:rPr lang="zh-CN" altLang="en-US" sz="3600" b="1" dirty="0">
                <a:solidFill>
                  <a:srgbClr val="7030A0"/>
                </a:solidFill>
              </a:rPr>
              <a:t>人</a:t>
            </a:r>
            <a:r>
              <a:rPr lang="zh-CN" altLang="en-US" sz="3600" b="1" dirty="0" smtClean="0">
                <a:solidFill>
                  <a:srgbClr val="7030A0"/>
                </a:solidFill>
              </a:rPr>
              <a:t>）</a:t>
            </a:r>
            <a:endParaRPr lang="en-US" altLang="zh-CN" sz="3600" b="1" dirty="0" smtClean="0">
              <a:solidFill>
                <a:srgbClr val="7030A0"/>
              </a:solidFill>
            </a:endParaRPr>
          </a:p>
          <a:p>
            <a:endParaRPr lang="en-US" altLang="zh-CN" sz="3600" b="1" dirty="0" smtClean="0">
              <a:solidFill>
                <a:srgbClr val="7030A0"/>
              </a:solidFill>
            </a:endParaRPr>
          </a:p>
          <a:p>
            <a:r>
              <a:rPr lang="en-US" altLang="zh-CN" sz="3600" b="1" dirty="0">
                <a:solidFill>
                  <a:srgbClr val="7030A0"/>
                </a:solidFill>
              </a:rPr>
              <a:t>3</a:t>
            </a:r>
            <a:r>
              <a:rPr lang="zh-CN" altLang="en-US" sz="3600" b="1" dirty="0">
                <a:solidFill>
                  <a:srgbClr val="7030A0"/>
                </a:solidFill>
              </a:rPr>
              <a:t>班总成绩前</a:t>
            </a:r>
            <a:r>
              <a:rPr lang="en-US" altLang="zh-CN" sz="3600" b="1" dirty="0">
                <a:solidFill>
                  <a:srgbClr val="7030A0"/>
                </a:solidFill>
              </a:rPr>
              <a:t>2</a:t>
            </a:r>
            <a:r>
              <a:rPr lang="zh-CN" altLang="en-US" sz="3600" b="1" dirty="0">
                <a:solidFill>
                  <a:srgbClr val="7030A0"/>
                </a:solidFill>
              </a:rPr>
              <a:t>名</a:t>
            </a:r>
            <a:r>
              <a:rPr lang="zh-CN" altLang="en-US" sz="3600" b="1" dirty="0"/>
              <a:t>：   魏海霖      童沛德</a:t>
            </a:r>
          </a:p>
          <a:p>
            <a:r>
              <a:rPr lang="en-US" altLang="zh-CN" sz="3600" b="1" dirty="0">
                <a:solidFill>
                  <a:srgbClr val="7030A0"/>
                </a:solidFill>
              </a:rPr>
              <a:t>4—7</a:t>
            </a:r>
            <a:r>
              <a:rPr lang="zh-CN" altLang="en-US" sz="3600" b="1" dirty="0">
                <a:solidFill>
                  <a:srgbClr val="7030A0"/>
                </a:solidFill>
              </a:rPr>
              <a:t>班总成绩前</a:t>
            </a:r>
            <a:r>
              <a:rPr lang="en-US" altLang="zh-CN" sz="3600" b="1" dirty="0">
                <a:solidFill>
                  <a:srgbClr val="7030A0"/>
                </a:solidFill>
              </a:rPr>
              <a:t>3</a:t>
            </a:r>
            <a:r>
              <a:rPr lang="zh-CN" altLang="en-US" sz="3600" b="1" dirty="0">
                <a:solidFill>
                  <a:srgbClr val="7030A0"/>
                </a:solidFill>
              </a:rPr>
              <a:t>名</a:t>
            </a:r>
            <a:r>
              <a:rPr lang="zh-CN" altLang="en-US" sz="3600" b="1" dirty="0"/>
              <a:t>：</a:t>
            </a:r>
            <a:r>
              <a:rPr lang="en-US" altLang="zh-CN" sz="3600" b="1" dirty="0"/>
              <a:t>5</a:t>
            </a:r>
            <a:r>
              <a:rPr lang="zh-CN" altLang="en-US" sz="3600" b="1" dirty="0"/>
              <a:t>班   蒋峥志    </a:t>
            </a:r>
            <a:r>
              <a:rPr lang="zh-CN" altLang="en-US" sz="3600" b="1" dirty="0" smtClean="0"/>
              <a:t>    </a:t>
            </a:r>
            <a:r>
              <a:rPr lang="en-US" altLang="zh-CN" sz="3600" b="1" dirty="0" smtClean="0"/>
              <a:t>7</a:t>
            </a:r>
            <a:r>
              <a:rPr lang="zh-CN" altLang="en-US" sz="3600" b="1" dirty="0"/>
              <a:t>班 夏尔  </a:t>
            </a:r>
            <a:endParaRPr lang="en-US" altLang="zh-CN" sz="3600" b="1" dirty="0" smtClean="0"/>
          </a:p>
          <a:p>
            <a:r>
              <a:rPr lang="en-US" altLang="zh-CN" sz="3600" b="1" dirty="0"/>
              <a:t> </a:t>
            </a:r>
            <a:r>
              <a:rPr lang="en-US" altLang="zh-CN" sz="3600" b="1" dirty="0" smtClean="0"/>
              <a:t>                                     </a:t>
            </a:r>
            <a:r>
              <a:rPr lang="zh-CN" altLang="en-US" sz="3600" b="1" dirty="0" smtClean="0"/>
              <a:t>    </a:t>
            </a:r>
            <a:r>
              <a:rPr lang="en-US" altLang="zh-CN" sz="3600" b="1" dirty="0"/>
              <a:t>6</a:t>
            </a:r>
            <a:r>
              <a:rPr lang="zh-CN" altLang="en-US" sz="3600" b="1" dirty="0"/>
              <a:t>班  </a:t>
            </a:r>
            <a:r>
              <a:rPr lang="zh-CN" altLang="en-US" sz="3600" b="1" dirty="0" smtClean="0"/>
              <a:t> 李昌霖</a:t>
            </a:r>
            <a:endParaRPr lang="zh-CN" altLang="en-US" sz="3600" b="1" dirty="0"/>
          </a:p>
          <a:p>
            <a:r>
              <a:rPr lang="en-US" altLang="zh-CN" sz="3600" b="1" dirty="0">
                <a:solidFill>
                  <a:srgbClr val="7030A0"/>
                </a:solidFill>
              </a:rPr>
              <a:t>8</a:t>
            </a:r>
            <a:r>
              <a:rPr lang="zh-CN" altLang="en-US" sz="3600" b="1" dirty="0">
                <a:solidFill>
                  <a:srgbClr val="7030A0"/>
                </a:solidFill>
              </a:rPr>
              <a:t>、</a:t>
            </a:r>
            <a:r>
              <a:rPr lang="en-US" altLang="zh-CN" sz="3600" b="1" dirty="0">
                <a:solidFill>
                  <a:srgbClr val="7030A0"/>
                </a:solidFill>
              </a:rPr>
              <a:t>9</a:t>
            </a:r>
            <a:r>
              <a:rPr lang="zh-CN" altLang="en-US" sz="3600" b="1" dirty="0">
                <a:solidFill>
                  <a:srgbClr val="7030A0"/>
                </a:solidFill>
              </a:rPr>
              <a:t>班总成绩前</a:t>
            </a:r>
            <a:r>
              <a:rPr lang="en-US" altLang="zh-CN" sz="3600" b="1" dirty="0">
                <a:solidFill>
                  <a:srgbClr val="7030A0"/>
                </a:solidFill>
              </a:rPr>
              <a:t>3</a:t>
            </a:r>
            <a:r>
              <a:rPr lang="zh-CN" altLang="en-US" sz="3600" b="1" dirty="0">
                <a:solidFill>
                  <a:srgbClr val="7030A0"/>
                </a:solidFill>
              </a:rPr>
              <a:t>名</a:t>
            </a:r>
            <a:r>
              <a:rPr lang="zh-CN" altLang="en-US" sz="3600" b="1" dirty="0"/>
              <a:t>：</a:t>
            </a:r>
            <a:r>
              <a:rPr lang="en-US" altLang="zh-CN" sz="3600" b="1" dirty="0"/>
              <a:t>9</a:t>
            </a:r>
            <a:r>
              <a:rPr lang="zh-CN" altLang="en-US" sz="3600" b="1" dirty="0"/>
              <a:t>班   刘柏君   </a:t>
            </a:r>
            <a:r>
              <a:rPr lang="zh-CN" altLang="en-US" sz="3600" b="1" dirty="0" smtClean="0"/>
              <a:t>     </a:t>
            </a:r>
            <a:r>
              <a:rPr lang="en-US" altLang="zh-CN" sz="3600" b="1" dirty="0" smtClean="0"/>
              <a:t>9</a:t>
            </a:r>
            <a:r>
              <a:rPr lang="zh-CN" altLang="en-US" sz="3600" b="1" dirty="0"/>
              <a:t>班  戴铭池 </a:t>
            </a:r>
            <a:endParaRPr lang="en-US" altLang="zh-CN" sz="3600" b="1" dirty="0" smtClean="0"/>
          </a:p>
          <a:p>
            <a:r>
              <a:rPr lang="en-US" altLang="zh-CN" sz="3600" b="1" dirty="0"/>
              <a:t> </a:t>
            </a:r>
            <a:r>
              <a:rPr lang="en-US" altLang="zh-CN" sz="3600" b="1" dirty="0" smtClean="0"/>
              <a:t>                                      </a:t>
            </a:r>
            <a:r>
              <a:rPr lang="zh-CN" altLang="en-US" sz="3600" b="1" dirty="0" smtClean="0"/>
              <a:t>    </a:t>
            </a:r>
            <a:r>
              <a:rPr lang="en-US" altLang="zh-CN" sz="3600" b="1" dirty="0"/>
              <a:t>8</a:t>
            </a:r>
            <a:r>
              <a:rPr lang="zh-CN" altLang="en-US" sz="3600" b="1" dirty="0"/>
              <a:t>班倪嘉明</a:t>
            </a:r>
          </a:p>
          <a:p>
            <a:r>
              <a:rPr lang="en-US" altLang="zh-CN" sz="3600" b="1" dirty="0">
                <a:solidFill>
                  <a:srgbClr val="7030A0"/>
                </a:solidFill>
              </a:rPr>
              <a:t>10</a:t>
            </a:r>
            <a:r>
              <a:rPr lang="zh-CN" altLang="en-US" sz="3600" b="1" dirty="0">
                <a:solidFill>
                  <a:srgbClr val="7030A0"/>
                </a:solidFill>
              </a:rPr>
              <a:t>班总成绩前</a:t>
            </a:r>
            <a:r>
              <a:rPr lang="en-US" altLang="zh-CN" sz="3600" b="1" dirty="0">
                <a:solidFill>
                  <a:srgbClr val="7030A0"/>
                </a:solidFill>
              </a:rPr>
              <a:t>2</a:t>
            </a:r>
            <a:r>
              <a:rPr lang="zh-CN" altLang="en-US" sz="3600" b="1" dirty="0">
                <a:solidFill>
                  <a:srgbClr val="7030A0"/>
                </a:solidFill>
              </a:rPr>
              <a:t>名</a:t>
            </a:r>
            <a:r>
              <a:rPr lang="zh-CN" altLang="en-US" sz="3600" b="1" dirty="0"/>
              <a:t>：  林佳漫    林潇然</a:t>
            </a:r>
          </a:p>
          <a:p>
            <a:endParaRPr lang="zh-CN" altLang="en-US" sz="36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720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8429" y="82873"/>
            <a:ext cx="11017224" cy="81253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7030A0"/>
                </a:solidFill>
              </a:rPr>
              <a:t>四、单科优秀奖名单：（</a:t>
            </a:r>
            <a:r>
              <a:rPr lang="en-US" altLang="zh-CN" sz="3600" b="1" dirty="0">
                <a:solidFill>
                  <a:srgbClr val="7030A0"/>
                </a:solidFill>
              </a:rPr>
              <a:t>12</a:t>
            </a:r>
            <a:r>
              <a:rPr lang="zh-CN" altLang="zh-CN" sz="3600" b="1" dirty="0">
                <a:solidFill>
                  <a:srgbClr val="7030A0"/>
                </a:solidFill>
              </a:rPr>
              <a:t>人）</a:t>
            </a:r>
            <a:endParaRPr lang="en-US" altLang="zh-CN" sz="3600" b="1" dirty="0">
              <a:solidFill>
                <a:srgbClr val="7030A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600" b="1" dirty="0" smtClean="0"/>
              <a:t>语文</a:t>
            </a:r>
            <a:r>
              <a:rPr lang="zh-CN" altLang="en-US" sz="3600" b="1" dirty="0"/>
              <a:t>： </a:t>
            </a:r>
            <a:r>
              <a:rPr lang="en-US" altLang="zh-CN" sz="3600" b="1" dirty="0"/>
              <a:t>1</a:t>
            </a:r>
            <a:r>
              <a:rPr lang="zh-CN" altLang="en-US" sz="3600" b="1" dirty="0"/>
              <a:t>班   石</a:t>
            </a:r>
            <a:r>
              <a:rPr lang="zh-CN" altLang="en-US" sz="3600" b="1" dirty="0" smtClean="0"/>
              <a:t>邢越                  </a:t>
            </a:r>
            <a:endParaRPr lang="en-US" altLang="zh-CN" sz="3600" b="1" dirty="0" smtClean="0"/>
          </a:p>
          <a:p>
            <a:pPr>
              <a:lnSpc>
                <a:spcPct val="150000"/>
              </a:lnSpc>
            </a:pPr>
            <a:r>
              <a:rPr lang="zh-CN" altLang="en-US" sz="3600" b="1" dirty="0" smtClean="0"/>
              <a:t>理</a:t>
            </a:r>
            <a:r>
              <a:rPr lang="zh-CN" altLang="en-US" sz="3600" b="1" dirty="0"/>
              <a:t>数： </a:t>
            </a:r>
            <a:r>
              <a:rPr lang="en-US" altLang="zh-CN" sz="3600" b="1" dirty="0"/>
              <a:t>1</a:t>
            </a:r>
            <a:r>
              <a:rPr lang="zh-CN" altLang="en-US" sz="3600" b="1" dirty="0"/>
              <a:t>班  </a:t>
            </a:r>
            <a:r>
              <a:rPr lang="zh-CN" altLang="en-US" sz="3600" b="1" dirty="0" smtClean="0"/>
              <a:t>李奕辰                    文</a:t>
            </a:r>
            <a:r>
              <a:rPr lang="zh-CN" altLang="en-US" sz="3600" b="1" dirty="0"/>
              <a:t>数：</a:t>
            </a:r>
            <a:r>
              <a:rPr lang="en-US" altLang="zh-CN" sz="3600" b="1" dirty="0"/>
              <a:t>11</a:t>
            </a:r>
            <a:r>
              <a:rPr lang="zh-CN" altLang="en-US" sz="3600" b="1" dirty="0"/>
              <a:t>班  </a:t>
            </a:r>
            <a:r>
              <a:rPr lang="zh-CN" altLang="en-US" sz="3600" b="1" dirty="0" smtClean="0"/>
              <a:t>胡暄                       </a:t>
            </a:r>
            <a:endParaRPr lang="zh-CN" altLang="en-US" sz="3600" b="1" dirty="0"/>
          </a:p>
          <a:p>
            <a:pPr>
              <a:lnSpc>
                <a:spcPct val="150000"/>
              </a:lnSpc>
            </a:pPr>
            <a:r>
              <a:rPr lang="zh-CN" altLang="en-US" sz="3600" b="1" dirty="0"/>
              <a:t>英语： </a:t>
            </a:r>
            <a:r>
              <a:rPr lang="en-US" altLang="zh-CN" sz="3600" b="1" dirty="0"/>
              <a:t>3</a:t>
            </a:r>
            <a:r>
              <a:rPr lang="zh-CN" altLang="en-US" sz="3600" b="1" dirty="0"/>
              <a:t>班  时</a:t>
            </a:r>
            <a:r>
              <a:rPr lang="zh-CN" altLang="en-US" sz="3600" b="1" dirty="0" smtClean="0"/>
              <a:t>嘉                         物理</a:t>
            </a:r>
            <a:r>
              <a:rPr lang="zh-CN" altLang="en-US" sz="3600" b="1" dirty="0"/>
              <a:t>： </a:t>
            </a:r>
            <a:r>
              <a:rPr lang="en-US" altLang="zh-CN" sz="3600" b="1" dirty="0"/>
              <a:t>1</a:t>
            </a:r>
            <a:r>
              <a:rPr lang="zh-CN" altLang="en-US" sz="3600" b="1" dirty="0"/>
              <a:t>班  李奕辰</a:t>
            </a:r>
          </a:p>
          <a:p>
            <a:pPr>
              <a:lnSpc>
                <a:spcPct val="150000"/>
              </a:lnSpc>
            </a:pPr>
            <a:r>
              <a:rPr lang="zh-CN" altLang="en-US" sz="3600" b="1" dirty="0"/>
              <a:t>化学： </a:t>
            </a:r>
            <a:r>
              <a:rPr lang="en-US" altLang="zh-CN" sz="3600" b="1" dirty="0"/>
              <a:t>2</a:t>
            </a:r>
            <a:r>
              <a:rPr lang="zh-CN" altLang="en-US" sz="3600" b="1" dirty="0"/>
              <a:t>班  杨子</a:t>
            </a:r>
            <a:r>
              <a:rPr lang="zh-CN" altLang="en-US" sz="3600" b="1" dirty="0" smtClean="0"/>
              <a:t>谦                     生物</a:t>
            </a:r>
            <a:r>
              <a:rPr lang="zh-CN" altLang="en-US" sz="3600" b="1" dirty="0"/>
              <a:t>： </a:t>
            </a:r>
            <a:r>
              <a:rPr lang="en-US" altLang="zh-CN" sz="3600" b="1" dirty="0"/>
              <a:t>3</a:t>
            </a:r>
            <a:r>
              <a:rPr lang="zh-CN" altLang="en-US" sz="3600" b="1" dirty="0"/>
              <a:t>班  龙则仁</a:t>
            </a:r>
          </a:p>
          <a:p>
            <a:pPr>
              <a:lnSpc>
                <a:spcPct val="150000"/>
              </a:lnSpc>
            </a:pPr>
            <a:r>
              <a:rPr lang="zh-CN" altLang="en-US" sz="3600" b="1" dirty="0"/>
              <a:t>政治：</a:t>
            </a:r>
            <a:r>
              <a:rPr lang="en-US" altLang="zh-CN" sz="3600" b="1" dirty="0"/>
              <a:t>10</a:t>
            </a:r>
            <a:r>
              <a:rPr lang="zh-CN" altLang="en-US" sz="3600" b="1" dirty="0"/>
              <a:t>班  王思</a:t>
            </a:r>
            <a:r>
              <a:rPr lang="zh-CN" altLang="en-US" sz="3600" b="1" dirty="0" smtClean="0"/>
              <a:t>宁                    历史</a:t>
            </a:r>
            <a:r>
              <a:rPr lang="zh-CN" altLang="en-US" sz="3600" b="1" dirty="0"/>
              <a:t>：</a:t>
            </a:r>
            <a:r>
              <a:rPr lang="en-US" altLang="zh-CN" sz="3600" b="1" dirty="0"/>
              <a:t>11</a:t>
            </a:r>
            <a:r>
              <a:rPr lang="zh-CN" altLang="en-US" sz="3600" b="1" dirty="0"/>
              <a:t>班  廖璧如</a:t>
            </a:r>
          </a:p>
          <a:p>
            <a:pPr>
              <a:lnSpc>
                <a:spcPct val="150000"/>
              </a:lnSpc>
            </a:pPr>
            <a:r>
              <a:rPr lang="zh-CN" altLang="en-US" sz="3600" b="1" dirty="0"/>
              <a:t>地理：</a:t>
            </a:r>
            <a:r>
              <a:rPr lang="en-US" altLang="zh-CN" sz="3600" b="1" dirty="0"/>
              <a:t>11</a:t>
            </a:r>
            <a:r>
              <a:rPr lang="zh-CN" altLang="en-US" sz="3600" b="1" dirty="0"/>
              <a:t>班  谢灏然</a:t>
            </a:r>
          </a:p>
          <a:p>
            <a:endParaRPr lang="zh-CN" altLang="en-US" sz="3600" b="1" dirty="0"/>
          </a:p>
          <a:p>
            <a:endParaRPr lang="zh-CN" altLang="zh-CN" sz="3600" b="1" dirty="0"/>
          </a:p>
          <a:p>
            <a:endParaRPr lang="zh-CN" altLang="zh-CN" sz="3600" b="1" dirty="0"/>
          </a:p>
          <a:p>
            <a:endParaRPr lang="zh-CN" altLang="zh-CN" sz="3600" b="1" dirty="0"/>
          </a:p>
        </p:txBody>
      </p:sp>
    </p:spTree>
    <p:extLst>
      <p:ext uri="{BB962C8B-B14F-4D97-AF65-F5344CB8AC3E}">
        <p14:creationId xmlns:p14="http://schemas.microsoft.com/office/powerpoint/2010/main" val="82313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2134" y="298897"/>
            <a:ext cx="108012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7030A0"/>
                </a:solidFill>
              </a:rPr>
              <a:t>五、显著进步奖（</a:t>
            </a:r>
            <a:r>
              <a:rPr lang="en-US" altLang="zh-CN" sz="3600" b="1" dirty="0">
                <a:solidFill>
                  <a:srgbClr val="7030A0"/>
                </a:solidFill>
              </a:rPr>
              <a:t>11</a:t>
            </a:r>
            <a:r>
              <a:rPr lang="zh-CN" altLang="zh-CN" sz="3600" b="1" dirty="0">
                <a:solidFill>
                  <a:srgbClr val="7030A0"/>
                </a:solidFill>
              </a:rPr>
              <a:t>人</a:t>
            </a:r>
            <a:r>
              <a:rPr lang="zh-CN" altLang="zh-CN" sz="3600" b="1" dirty="0" smtClean="0">
                <a:solidFill>
                  <a:srgbClr val="7030A0"/>
                </a:solidFill>
              </a:rPr>
              <a:t>）</a:t>
            </a:r>
            <a:endParaRPr lang="en-US" altLang="zh-CN" sz="3600" b="1" dirty="0" smtClean="0">
              <a:solidFill>
                <a:srgbClr val="7030A0"/>
              </a:solidFill>
            </a:endParaRPr>
          </a:p>
          <a:p>
            <a:endParaRPr lang="en-US" altLang="zh-CN" sz="3600" b="1" dirty="0" smtClean="0">
              <a:solidFill>
                <a:srgbClr val="7030A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600" b="1" dirty="0"/>
              <a:t>1</a:t>
            </a:r>
            <a:r>
              <a:rPr lang="zh-CN" altLang="en-US" sz="3600" b="1" dirty="0"/>
              <a:t>班   郎承天    </a:t>
            </a:r>
            <a:r>
              <a:rPr lang="zh-CN" altLang="en-US" sz="3600" b="1" dirty="0" smtClean="0"/>
              <a:t>     </a:t>
            </a:r>
            <a:r>
              <a:rPr lang="en-US" altLang="zh-CN" sz="3600" b="1" dirty="0"/>
              <a:t>2</a:t>
            </a:r>
            <a:r>
              <a:rPr lang="zh-CN" altLang="en-US" sz="3600" b="1" dirty="0"/>
              <a:t>班    徐乐           </a:t>
            </a:r>
            <a:r>
              <a:rPr lang="zh-CN" altLang="en-US" sz="3600" b="1" dirty="0" smtClean="0"/>
              <a:t>      </a:t>
            </a:r>
            <a:r>
              <a:rPr lang="en-US" altLang="zh-CN" sz="3600" b="1" dirty="0" smtClean="0"/>
              <a:t>3</a:t>
            </a:r>
            <a:r>
              <a:rPr lang="zh-CN" altLang="en-US" sz="3600" b="1" dirty="0" smtClean="0"/>
              <a:t>班      陈星宇</a:t>
            </a:r>
            <a:endParaRPr lang="zh-CN" altLang="en-US" sz="3600" b="1" dirty="0"/>
          </a:p>
          <a:p>
            <a:pPr>
              <a:lnSpc>
                <a:spcPct val="150000"/>
              </a:lnSpc>
            </a:pPr>
            <a:r>
              <a:rPr lang="en-US" altLang="zh-CN" sz="3600" b="1" dirty="0"/>
              <a:t>4</a:t>
            </a:r>
            <a:r>
              <a:rPr lang="zh-CN" altLang="en-US" sz="3600" b="1" dirty="0"/>
              <a:t>班   周致远    </a:t>
            </a:r>
            <a:r>
              <a:rPr lang="zh-CN" altLang="en-US" sz="3600" b="1" dirty="0" smtClean="0"/>
              <a:t>     </a:t>
            </a:r>
            <a:r>
              <a:rPr lang="en-US" altLang="zh-CN" sz="3600" b="1" dirty="0" smtClean="0"/>
              <a:t>5</a:t>
            </a:r>
            <a:r>
              <a:rPr lang="zh-CN" altLang="en-US" sz="3600" b="1" dirty="0"/>
              <a:t>班    孙逸潇         </a:t>
            </a:r>
            <a:r>
              <a:rPr lang="zh-CN" altLang="en-US" sz="3600" b="1" dirty="0" smtClean="0"/>
              <a:t>    </a:t>
            </a:r>
            <a:r>
              <a:rPr lang="en-US" altLang="zh-CN" sz="3600" b="1" dirty="0" smtClean="0"/>
              <a:t>6</a:t>
            </a:r>
            <a:r>
              <a:rPr lang="zh-CN" altLang="en-US" sz="3600" b="1" dirty="0"/>
              <a:t>班    崔子昂</a:t>
            </a:r>
          </a:p>
          <a:p>
            <a:pPr>
              <a:lnSpc>
                <a:spcPct val="150000"/>
              </a:lnSpc>
            </a:pPr>
            <a:r>
              <a:rPr lang="en-US" altLang="zh-CN" sz="3600" b="1" dirty="0"/>
              <a:t>7</a:t>
            </a:r>
            <a:r>
              <a:rPr lang="zh-CN" altLang="en-US" sz="3600" b="1" dirty="0"/>
              <a:t>班   李思敏     </a:t>
            </a:r>
            <a:r>
              <a:rPr lang="zh-CN" altLang="en-US" sz="3600" b="1" dirty="0" smtClean="0"/>
              <a:t>    </a:t>
            </a:r>
            <a:r>
              <a:rPr lang="en-US" altLang="zh-CN" sz="3600" b="1" dirty="0" smtClean="0"/>
              <a:t>8</a:t>
            </a:r>
            <a:r>
              <a:rPr lang="zh-CN" altLang="en-US" sz="3600" b="1" dirty="0"/>
              <a:t>班    倪嘉明         </a:t>
            </a:r>
            <a:r>
              <a:rPr lang="zh-CN" altLang="en-US" sz="3600" b="1" dirty="0" smtClean="0"/>
              <a:t>    </a:t>
            </a:r>
            <a:r>
              <a:rPr lang="en-US" altLang="zh-CN" sz="3600" b="1" dirty="0" smtClean="0"/>
              <a:t>9</a:t>
            </a:r>
            <a:r>
              <a:rPr lang="zh-CN" altLang="en-US" sz="3600" b="1" dirty="0"/>
              <a:t>班    刘柏君</a:t>
            </a:r>
          </a:p>
          <a:p>
            <a:pPr>
              <a:lnSpc>
                <a:spcPct val="150000"/>
              </a:lnSpc>
            </a:pPr>
            <a:r>
              <a:rPr lang="en-US" altLang="zh-CN" sz="3600" b="1" dirty="0"/>
              <a:t>10</a:t>
            </a:r>
            <a:r>
              <a:rPr lang="zh-CN" altLang="en-US" sz="3600" b="1" dirty="0"/>
              <a:t>班  林潇然     </a:t>
            </a:r>
            <a:r>
              <a:rPr lang="zh-CN" altLang="en-US" sz="3600" b="1" dirty="0" smtClean="0"/>
              <a:t>   </a:t>
            </a:r>
            <a:r>
              <a:rPr lang="en-US" altLang="zh-CN" sz="3600" b="1" dirty="0" smtClean="0"/>
              <a:t>11</a:t>
            </a:r>
            <a:r>
              <a:rPr lang="zh-CN" altLang="en-US" sz="3600" b="1" dirty="0"/>
              <a:t>班   邓佳乐</a:t>
            </a:r>
          </a:p>
          <a:p>
            <a:endParaRPr lang="en-US" altLang="zh-CN" sz="3600" b="1" dirty="0" smtClean="0">
              <a:solidFill>
                <a:srgbClr val="7030A0"/>
              </a:solidFill>
            </a:endParaRPr>
          </a:p>
          <a:p>
            <a:endParaRPr lang="zh-CN" altLang="zh-CN" sz="36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85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 r="-5634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92485" y="730945"/>
            <a:ext cx="98650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祝福同学们身体健康！</a:t>
            </a:r>
            <a:endParaRPr lang="en-US" altLang="zh-CN" sz="6000" b="1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60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6000" b="1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</a:p>
          <a:p>
            <a:r>
              <a:rPr lang="en-US" altLang="zh-CN" sz="60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6000" b="1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6000" b="1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学得开心，学得有收获！</a:t>
            </a:r>
            <a:endParaRPr lang="zh-CN" altLang="en-US" sz="6000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8969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体育馆大屏幕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默认设计模板">
  <a:themeElements>
    <a:clrScheme name="3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3_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3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体育馆大屏幕模板</Template>
  <TotalTime>29</TotalTime>
  <Words>353</Words>
  <Application>Microsoft Office PowerPoint</Application>
  <PresentationFormat>自定义</PresentationFormat>
  <Paragraphs>39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9" baseType="lpstr">
      <vt:lpstr>体育馆大屏幕模板</vt:lpstr>
      <vt:lpstr>3_默认设计模板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25</cp:revision>
  <dcterms:created xsi:type="dcterms:W3CDTF">2015-09-21T06:58:01Z</dcterms:created>
  <dcterms:modified xsi:type="dcterms:W3CDTF">2015-11-16T04:51:41Z</dcterms:modified>
</cp:coreProperties>
</file>