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1" r:id="rId6"/>
    <p:sldId id="256" r:id="rId7"/>
    <p:sldId id="264" r:id="rId8"/>
    <p:sldId id="260" r:id="rId9"/>
    <p:sldId id="263" r:id="rId10"/>
  </p:sldIdLst>
  <p:sldSz cx="11522075" cy="54943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92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7950-CE8E-4A5D-B655-01479D16A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1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B4E7-7DEF-4B98-929A-21EC476DA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78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CE3A-C8EE-460D-92BD-A1F97732E2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39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41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61F-C3F0-4497-A82B-80AA476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7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DF4C-7C7F-466C-9C37-E860B3A6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01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1155-DC00-4BA5-B6C6-72AD03158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913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4D91-7DC0-4A72-B820-0E36B4B6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67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E572-5664-4A26-B61E-0EA625A0F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CF4E-689F-442D-A6E4-486908ADC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278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9D86-C606-4484-B24D-76F097504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441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09478" y="488386"/>
            <a:ext cx="2448441" cy="4395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4156" y="488386"/>
            <a:ext cx="7153288" cy="43954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8C8F-2493-4942-AD24-F2B400ED2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3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2016-01-11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8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8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156" y="488386"/>
            <a:ext cx="9793764" cy="9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156" y="1587253"/>
            <a:ext cx="9793764" cy="329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4156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6709" y="5005953"/>
            <a:ext cx="3648657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7487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9ED64B-B49C-4456-959B-A3DED5C7358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 r="-563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4493" y="1451025"/>
            <a:ext cx="10153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</a:rPr>
              <a:t>  </a:t>
            </a: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高三年级第三次联考表彰大会</a:t>
            </a:r>
            <a:endParaRPr lang="en-US" altLang="zh-CN" sz="4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</a:p>
          <a:p>
            <a:r>
              <a:rPr lang="en-US" altLang="zh-CN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2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6701" y="226888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高三第一次六校联考表彰名单</a:t>
            </a:r>
          </a:p>
        </p:txBody>
      </p:sp>
      <p:sp>
        <p:nvSpPr>
          <p:cNvPr id="3" name="矩形 2"/>
          <p:cNvSpPr/>
          <p:nvPr/>
        </p:nvSpPr>
        <p:spPr>
          <a:xfrm>
            <a:off x="144413" y="946969"/>
            <a:ext cx="109452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一、总成绩理科前十名：（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10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人）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zh-CN" sz="3600" b="1" dirty="0"/>
              <a:t>第一名：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	</a:t>
            </a:r>
            <a:r>
              <a:rPr lang="zh-CN" altLang="zh-CN" sz="3600" b="1" dirty="0"/>
              <a:t>李奕辰</a:t>
            </a:r>
            <a:r>
              <a:rPr lang="en-US" altLang="zh-CN" sz="3600" b="1" dirty="0"/>
              <a:t>    </a:t>
            </a:r>
            <a:r>
              <a:rPr lang="en-US" altLang="zh-CN" sz="3600" b="1" dirty="0" smtClean="0"/>
              <a:t>       </a:t>
            </a:r>
            <a:r>
              <a:rPr lang="zh-CN" altLang="zh-CN" sz="3600" b="1" dirty="0" smtClean="0"/>
              <a:t>第二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3</a:t>
            </a:r>
            <a:r>
              <a:rPr lang="zh-CN" altLang="zh-CN" sz="3600" b="1" dirty="0"/>
              <a:t>班  童沛德</a:t>
            </a:r>
            <a:r>
              <a:rPr lang="en-US" altLang="zh-CN" sz="3600" b="1" dirty="0"/>
              <a:t>    </a:t>
            </a:r>
            <a:endParaRPr lang="en-US" altLang="zh-CN" sz="3600" b="1" dirty="0" smtClean="0"/>
          </a:p>
          <a:p>
            <a:r>
              <a:rPr lang="zh-CN" altLang="zh-CN" sz="3600" b="1" dirty="0" smtClean="0"/>
              <a:t>第三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</a:t>
            </a:r>
            <a:r>
              <a:rPr lang="en-US" altLang="zh-CN" sz="3600" b="1" dirty="0" smtClean="0"/>
              <a:t> </a:t>
            </a:r>
            <a:r>
              <a:rPr lang="zh-CN" altLang="zh-CN" sz="3600" b="1" dirty="0" smtClean="0"/>
              <a:t>罗舒玮</a:t>
            </a:r>
            <a:r>
              <a:rPr lang="en-US" altLang="zh-CN" sz="3600" b="1" dirty="0" smtClean="0"/>
              <a:t>            </a:t>
            </a:r>
            <a:r>
              <a:rPr lang="zh-CN" altLang="zh-CN" sz="3600" b="1" dirty="0" smtClean="0"/>
              <a:t>第四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杨铭</a:t>
            </a:r>
            <a:r>
              <a:rPr lang="zh-CN" altLang="zh-CN" sz="3600" b="1" dirty="0" smtClean="0"/>
              <a:t>朗</a:t>
            </a:r>
            <a:endParaRPr lang="en-US" altLang="zh-CN" sz="3600" b="1" dirty="0" smtClean="0"/>
          </a:p>
          <a:p>
            <a:r>
              <a:rPr lang="zh-CN" altLang="zh-CN" sz="3600" b="1" dirty="0" smtClean="0"/>
              <a:t>第五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郑树轩</a:t>
            </a:r>
            <a:r>
              <a:rPr lang="en-US" altLang="zh-CN" sz="3600" b="1" dirty="0"/>
              <a:t>    </a:t>
            </a:r>
            <a:r>
              <a:rPr lang="en-US" altLang="zh-CN" sz="3600" b="1" dirty="0" smtClean="0"/>
              <a:t>       </a:t>
            </a:r>
            <a:r>
              <a:rPr lang="zh-CN" altLang="zh-CN" sz="3600" b="1" dirty="0" smtClean="0"/>
              <a:t>第六</a:t>
            </a:r>
            <a:r>
              <a:rPr lang="zh-CN" altLang="zh-CN" sz="3600" b="1" dirty="0"/>
              <a:t>名： 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赵睿洋</a:t>
            </a:r>
          </a:p>
          <a:p>
            <a:r>
              <a:rPr lang="zh-CN" altLang="zh-CN" sz="3600" b="1" dirty="0"/>
              <a:t>第七名：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蒋辰浩</a:t>
            </a:r>
            <a:r>
              <a:rPr lang="en-US" altLang="zh-CN" sz="3600" b="1" dirty="0"/>
              <a:t>    </a:t>
            </a:r>
            <a:r>
              <a:rPr lang="en-US" altLang="zh-CN" sz="3600" b="1" dirty="0" smtClean="0"/>
              <a:t>        </a:t>
            </a:r>
            <a:r>
              <a:rPr lang="zh-CN" altLang="zh-CN" sz="3600" b="1" dirty="0" smtClean="0"/>
              <a:t>第八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5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谢国</a:t>
            </a:r>
            <a:r>
              <a:rPr lang="zh-CN" altLang="zh-CN" sz="3600" b="1" dirty="0" smtClean="0"/>
              <a:t>烜</a:t>
            </a:r>
            <a:endParaRPr lang="en-US" altLang="zh-CN" sz="3600" b="1" dirty="0" smtClean="0"/>
          </a:p>
          <a:p>
            <a:r>
              <a:rPr lang="zh-CN" altLang="zh-CN" sz="3600" b="1" dirty="0" smtClean="0"/>
              <a:t>第九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石</a:t>
            </a:r>
            <a:r>
              <a:rPr lang="zh-CN" altLang="zh-CN" sz="3600" b="1" dirty="0" smtClean="0"/>
              <a:t>邢越</a:t>
            </a:r>
            <a:r>
              <a:rPr lang="en-US" altLang="zh-CN" sz="3600" b="1" dirty="0" smtClean="0"/>
              <a:t>           </a:t>
            </a:r>
            <a:r>
              <a:rPr lang="zh-CN" altLang="zh-CN" sz="3600" b="1" dirty="0" smtClean="0"/>
              <a:t>第十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刘昕怡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endParaRPr lang="zh-CN" altLang="zh-CN" sz="3600" dirty="0"/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6160" y="874961"/>
            <a:ext cx="105851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二、总成绩文科前三名：（</a:t>
            </a:r>
            <a:r>
              <a:rPr lang="en-US" altLang="zh-CN" sz="3600" b="1" dirty="0">
                <a:solidFill>
                  <a:srgbClr val="7030A0"/>
                </a:solidFill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zh-CN" sz="3600" b="1" dirty="0"/>
              <a:t>第一名：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 廖璧如</a:t>
            </a:r>
            <a:r>
              <a:rPr lang="en-US" altLang="zh-CN" sz="3600" b="1" dirty="0"/>
              <a:t>     </a:t>
            </a:r>
            <a:r>
              <a:rPr lang="en-US" altLang="zh-CN" sz="3600" b="1" dirty="0" smtClean="0"/>
              <a:t>        </a:t>
            </a:r>
            <a:r>
              <a:rPr lang="zh-CN" altLang="zh-CN" sz="3600" b="1" dirty="0" smtClean="0"/>
              <a:t>第二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刘宇涵</a:t>
            </a:r>
            <a:r>
              <a:rPr lang="en-US" altLang="zh-CN" sz="3600" b="1" dirty="0"/>
              <a:t>    </a:t>
            </a:r>
            <a:r>
              <a:rPr lang="zh-CN" altLang="zh-CN" sz="3600" b="1" dirty="0"/>
              <a:t>第三名：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卢玥</a:t>
            </a: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429" y="370905"/>
            <a:ext cx="104411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三、</a:t>
            </a:r>
            <a:r>
              <a:rPr lang="en-US" altLang="zh-CN" sz="3600" b="1" dirty="0">
                <a:solidFill>
                  <a:srgbClr val="7030A0"/>
                </a:solidFill>
              </a:rPr>
              <a:t>3—10</a:t>
            </a:r>
            <a:r>
              <a:rPr lang="zh-CN" altLang="en-US" sz="3600" b="1" dirty="0">
                <a:solidFill>
                  <a:srgbClr val="7030A0"/>
                </a:solidFill>
              </a:rPr>
              <a:t>班总成绩优秀名单： （</a:t>
            </a:r>
            <a:r>
              <a:rPr lang="en-US" altLang="zh-CN" sz="3600" b="1" dirty="0">
                <a:solidFill>
                  <a:srgbClr val="7030A0"/>
                </a:solidFill>
              </a:rPr>
              <a:t>10</a:t>
            </a:r>
            <a:r>
              <a:rPr lang="zh-CN" altLang="en-US" sz="3600" b="1" dirty="0">
                <a:solidFill>
                  <a:srgbClr val="7030A0"/>
                </a:solidFill>
              </a:rPr>
              <a:t>人</a:t>
            </a:r>
            <a:r>
              <a:rPr lang="zh-CN" altLang="en-US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>
              <a:solidFill>
                <a:srgbClr val="7030A0"/>
              </a:solidFill>
            </a:endParaRPr>
          </a:p>
          <a:p>
            <a:r>
              <a:rPr lang="en-US" altLang="zh-CN" sz="3600" b="1" dirty="0"/>
              <a:t>3</a:t>
            </a:r>
            <a:r>
              <a:rPr lang="zh-CN" altLang="zh-CN" sz="3600" b="1" dirty="0"/>
              <a:t>班总成绩前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名</a:t>
            </a:r>
            <a:r>
              <a:rPr lang="zh-CN" altLang="zh-CN" sz="3600" b="1" dirty="0" smtClean="0"/>
              <a:t>：</a:t>
            </a:r>
            <a:r>
              <a:rPr lang="en-US" altLang="zh-CN" sz="3600" b="1" dirty="0" smtClean="0"/>
              <a:t>      </a:t>
            </a:r>
            <a:r>
              <a:rPr lang="zh-CN" altLang="zh-CN" sz="3600" b="1" dirty="0" smtClean="0"/>
              <a:t>童</a:t>
            </a:r>
            <a:r>
              <a:rPr lang="zh-CN" altLang="zh-CN" sz="3600" b="1" dirty="0"/>
              <a:t>沛德</a:t>
            </a:r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</a:t>
            </a:r>
            <a:r>
              <a:rPr lang="zh-CN" altLang="zh-CN" sz="3600" b="1" dirty="0"/>
              <a:t>张正刚</a:t>
            </a:r>
          </a:p>
          <a:p>
            <a:r>
              <a:rPr lang="en-US" altLang="zh-CN" sz="3600" b="1" dirty="0"/>
              <a:t>4</a:t>
            </a:r>
            <a:r>
              <a:rPr lang="zh-CN" altLang="zh-CN" sz="3600" b="1" dirty="0"/>
              <a:t>—</a:t>
            </a:r>
            <a:r>
              <a:rPr lang="en-US" altLang="zh-CN" sz="3600" b="1" dirty="0"/>
              <a:t>7</a:t>
            </a:r>
            <a:r>
              <a:rPr lang="zh-CN" altLang="zh-CN" sz="3600" b="1" dirty="0"/>
              <a:t>班总成绩前</a:t>
            </a:r>
            <a:r>
              <a:rPr lang="en-US" altLang="zh-CN" sz="3600" b="1" dirty="0"/>
              <a:t>3</a:t>
            </a:r>
            <a:r>
              <a:rPr lang="zh-CN" altLang="zh-CN" sz="3600" b="1" dirty="0"/>
              <a:t>名：</a:t>
            </a:r>
            <a:r>
              <a:rPr lang="en-US" altLang="zh-CN" sz="3600" b="1" dirty="0"/>
              <a:t>5</a:t>
            </a:r>
            <a:r>
              <a:rPr lang="zh-CN" altLang="zh-CN" sz="3600" b="1" dirty="0"/>
              <a:t>班 谢国烜</a:t>
            </a:r>
            <a:r>
              <a:rPr lang="en-US" altLang="zh-CN" sz="3600" b="1" dirty="0"/>
              <a:t>	</a:t>
            </a:r>
            <a:r>
              <a:rPr lang="en-US" altLang="zh-CN" sz="3600" b="1" dirty="0" smtClean="0"/>
              <a:t>    </a:t>
            </a:r>
            <a:r>
              <a:rPr lang="en-US" altLang="zh-CN" sz="3600" b="1" dirty="0"/>
              <a:t>5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蒋峥志</a:t>
            </a:r>
            <a:r>
              <a:rPr lang="en-US" altLang="zh-CN" sz="3600" b="1" dirty="0"/>
              <a:t>    </a:t>
            </a:r>
            <a:r>
              <a:rPr lang="en-US" altLang="zh-CN" sz="3600" b="1" dirty="0" smtClean="0"/>
              <a:t>  </a:t>
            </a:r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    7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廖泽峥</a:t>
            </a:r>
          </a:p>
          <a:p>
            <a:r>
              <a:rPr lang="en-US" altLang="zh-CN" sz="3600" b="1" dirty="0"/>
              <a:t>8</a:t>
            </a:r>
            <a:r>
              <a:rPr lang="zh-CN" altLang="zh-CN" sz="3600" b="1" dirty="0"/>
              <a:t>、</a:t>
            </a:r>
            <a:r>
              <a:rPr lang="en-US" altLang="zh-CN" sz="3600" b="1" dirty="0"/>
              <a:t>9</a:t>
            </a:r>
            <a:r>
              <a:rPr lang="zh-CN" altLang="zh-CN" sz="3600" b="1" dirty="0"/>
              <a:t>班总成绩前</a:t>
            </a:r>
            <a:r>
              <a:rPr lang="en-US" altLang="zh-CN" sz="3600" b="1" dirty="0"/>
              <a:t>3</a:t>
            </a:r>
            <a:r>
              <a:rPr lang="zh-CN" altLang="zh-CN" sz="3600" b="1" dirty="0"/>
              <a:t>名</a:t>
            </a:r>
            <a:r>
              <a:rPr lang="zh-CN" altLang="zh-CN" sz="3600" b="1" dirty="0" smtClean="0"/>
              <a:t>：</a:t>
            </a:r>
            <a:r>
              <a:rPr lang="en-US" altLang="zh-CN" sz="3600" b="1" dirty="0" smtClean="0"/>
              <a:t>8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倪嘉明</a:t>
            </a:r>
            <a:r>
              <a:rPr lang="en-US" altLang="zh-CN" sz="3600" b="1" dirty="0"/>
              <a:t>   </a:t>
            </a:r>
            <a:r>
              <a:rPr lang="en-US" altLang="zh-CN" sz="3600" b="1" dirty="0" smtClean="0"/>
              <a:t>    </a:t>
            </a:r>
            <a:r>
              <a:rPr lang="en-US" altLang="zh-CN" sz="3600" b="1" dirty="0"/>
              <a:t>8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朱雅祁</a:t>
            </a:r>
            <a:r>
              <a:rPr lang="en-US" altLang="zh-CN" sz="3600" b="1" dirty="0"/>
              <a:t>   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                            9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刘柏君</a:t>
            </a:r>
          </a:p>
          <a:p>
            <a:r>
              <a:rPr lang="en-US" altLang="zh-CN" sz="3600" b="1" dirty="0"/>
              <a:t>10</a:t>
            </a:r>
            <a:r>
              <a:rPr lang="zh-CN" altLang="zh-CN" sz="3600" b="1" dirty="0"/>
              <a:t>班总成绩前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名：张诗佳</a:t>
            </a:r>
            <a:r>
              <a:rPr lang="en-US" altLang="zh-CN" sz="3600" b="1" dirty="0"/>
              <a:t>  </a:t>
            </a:r>
            <a:r>
              <a:rPr lang="en-US" altLang="zh-CN" sz="3600" b="1" dirty="0" smtClean="0"/>
              <a:t>      </a:t>
            </a:r>
            <a:r>
              <a:rPr lang="zh-CN" altLang="zh-CN" sz="3600" b="1" dirty="0"/>
              <a:t>郑子薇</a:t>
            </a: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2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68"/>
            <a:ext cx="113056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16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人）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zh-CN" sz="3600" b="1" dirty="0"/>
              <a:t>语文</a:t>
            </a:r>
            <a:r>
              <a:rPr lang="zh-CN" altLang="zh-CN" sz="3600" b="1" dirty="0" smtClean="0"/>
              <a:t>：</a:t>
            </a:r>
            <a:r>
              <a:rPr lang="en-US" altLang="zh-CN" sz="3600" b="1" dirty="0" smtClean="0"/>
              <a:t> 3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 </a:t>
            </a:r>
            <a:r>
              <a:rPr lang="zh-CN" altLang="zh-CN" sz="3600" b="1" dirty="0"/>
              <a:t>陈庆忠</a:t>
            </a:r>
          </a:p>
          <a:p>
            <a:r>
              <a:rPr lang="zh-CN" altLang="zh-CN" sz="3600" b="1" dirty="0"/>
              <a:t>理科数学：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 </a:t>
            </a:r>
            <a:r>
              <a:rPr lang="zh-CN" altLang="zh-CN" sz="3600" b="1" dirty="0" smtClean="0"/>
              <a:t>李奕辰</a:t>
            </a:r>
            <a:r>
              <a:rPr lang="en-US" altLang="zh-CN" sz="3600" b="1" dirty="0" smtClean="0"/>
              <a:t>          </a:t>
            </a:r>
            <a:r>
              <a:rPr lang="zh-CN" altLang="zh-CN" sz="3600" b="1" dirty="0" smtClean="0"/>
              <a:t>文科</a:t>
            </a:r>
            <a:r>
              <a:rPr lang="zh-CN" altLang="zh-CN" sz="3600" b="1" dirty="0"/>
              <a:t>数学：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李国泰</a:t>
            </a:r>
          </a:p>
          <a:p>
            <a:r>
              <a:rPr lang="zh-CN" altLang="zh-CN" sz="3600" b="1" dirty="0"/>
              <a:t>英语</a:t>
            </a:r>
            <a:r>
              <a:rPr lang="zh-CN" altLang="zh-CN" sz="3600" b="1" dirty="0" smtClean="0"/>
              <a:t>：</a:t>
            </a:r>
            <a:r>
              <a:rPr lang="en-US" altLang="zh-CN" sz="3600" b="1" dirty="0" smtClean="0"/>
              <a:t>  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 </a:t>
            </a:r>
            <a:r>
              <a:rPr lang="zh-CN" altLang="zh-CN" sz="3600" b="1" dirty="0"/>
              <a:t>毛钰竹</a:t>
            </a:r>
          </a:p>
          <a:p>
            <a:r>
              <a:rPr lang="zh-CN" altLang="zh-CN" sz="3600" b="1" dirty="0"/>
              <a:t>理综</a:t>
            </a:r>
            <a:r>
              <a:rPr lang="zh-CN" altLang="zh-CN" sz="3600" b="1" dirty="0" smtClean="0"/>
              <a:t>：</a:t>
            </a:r>
            <a:r>
              <a:rPr lang="en-US" altLang="zh-CN" sz="3600" b="1" dirty="0" smtClean="0"/>
              <a:t>  </a:t>
            </a:r>
            <a:r>
              <a:rPr lang="en-US" altLang="zh-CN" sz="3600" b="1" dirty="0"/>
              <a:t>3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 </a:t>
            </a:r>
            <a:r>
              <a:rPr lang="zh-CN" altLang="zh-CN" sz="3600" b="1" dirty="0"/>
              <a:t>童沛</a:t>
            </a:r>
            <a:r>
              <a:rPr lang="zh-CN" altLang="zh-CN" sz="3600" b="1" dirty="0" smtClean="0"/>
              <a:t>德</a:t>
            </a:r>
            <a:r>
              <a:rPr lang="en-US" altLang="zh-CN" sz="3600" b="1" dirty="0" smtClean="0"/>
              <a:t>                </a:t>
            </a:r>
            <a:r>
              <a:rPr lang="zh-CN" altLang="zh-CN" sz="3600" b="1" dirty="0" smtClean="0"/>
              <a:t>文</a:t>
            </a:r>
            <a:r>
              <a:rPr lang="zh-CN" altLang="zh-CN" sz="3600" b="1" dirty="0"/>
              <a:t>综：</a:t>
            </a:r>
            <a:r>
              <a:rPr lang="en-US" altLang="zh-CN" sz="3600" b="1" dirty="0"/>
              <a:t>    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廖璧如</a:t>
            </a:r>
          </a:p>
          <a:p>
            <a:r>
              <a:rPr lang="zh-CN" altLang="zh-CN" sz="3600" b="1" dirty="0"/>
              <a:t>物理</a:t>
            </a:r>
            <a:r>
              <a:rPr lang="zh-CN" altLang="zh-CN" sz="3600" b="1" dirty="0" smtClean="0"/>
              <a:t>：</a:t>
            </a:r>
            <a:r>
              <a:rPr lang="en-US" altLang="zh-CN" sz="3600" b="1" dirty="0" smtClean="0"/>
              <a:t>  </a:t>
            </a:r>
            <a:r>
              <a:rPr lang="en-US" altLang="zh-CN" sz="3600" b="1" dirty="0"/>
              <a:t>3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 </a:t>
            </a:r>
            <a:r>
              <a:rPr lang="zh-CN" altLang="zh-CN" sz="3600" b="1" dirty="0"/>
              <a:t>童沛德</a:t>
            </a:r>
          </a:p>
          <a:p>
            <a:r>
              <a:rPr lang="zh-CN" altLang="zh-CN" sz="3600" b="1" dirty="0"/>
              <a:t>化学</a:t>
            </a:r>
            <a:r>
              <a:rPr lang="zh-CN" altLang="zh-CN" sz="3600" b="1" dirty="0" smtClean="0"/>
              <a:t>：</a:t>
            </a:r>
            <a:r>
              <a:rPr lang="en-US" altLang="zh-CN" sz="3600" b="1" dirty="0" smtClean="0"/>
              <a:t> 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en-US" altLang="zh-CN" sz="3600" b="1" dirty="0" smtClean="0"/>
              <a:t> </a:t>
            </a:r>
            <a:r>
              <a:rPr lang="zh-CN" altLang="zh-CN" sz="3600" b="1" dirty="0"/>
              <a:t>陈梦知</a:t>
            </a:r>
            <a:r>
              <a:rPr lang="en-US" altLang="zh-CN" sz="3600" b="1" dirty="0"/>
              <a:t>   </a:t>
            </a:r>
            <a:r>
              <a:rPr lang="en-US" altLang="zh-CN" sz="3600" b="1" dirty="0" smtClean="0"/>
              <a:t>        5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蒋峥志</a:t>
            </a:r>
            <a:r>
              <a:rPr lang="en-US" altLang="zh-CN" sz="3600" b="1" dirty="0"/>
              <a:t>    </a:t>
            </a:r>
            <a:endParaRPr lang="en-US" altLang="zh-CN" sz="3600" b="1" dirty="0" smtClean="0"/>
          </a:p>
          <a:p>
            <a:r>
              <a:rPr lang="en-US" altLang="zh-CN" sz="3600" b="1" dirty="0"/>
              <a:t> </a:t>
            </a:r>
            <a:r>
              <a:rPr lang="en-US" altLang="zh-CN" sz="3600" b="1" dirty="0" smtClean="0"/>
              <a:t>              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戴铭翰</a:t>
            </a:r>
            <a:r>
              <a:rPr lang="en-US" altLang="zh-CN" sz="3600" b="1" dirty="0"/>
              <a:t>    </a:t>
            </a:r>
            <a:r>
              <a:rPr lang="en-US" altLang="zh-CN" sz="3600" b="1" dirty="0" smtClean="0"/>
              <a:t>       7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廖泽峥</a:t>
            </a:r>
          </a:p>
          <a:p>
            <a:r>
              <a:rPr lang="zh-CN" altLang="zh-CN" sz="3600" b="1" dirty="0"/>
              <a:t>生物</a:t>
            </a:r>
            <a:r>
              <a:rPr lang="zh-CN" altLang="zh-CN" sz="3600" b="1" dirty="0" smtClean="0"/>
              <a:t>：</a:t>
            </a:r>
            <a:r>
              <a:rPr lang="en-US" altLang="zh-CN" sz="3600" b="1" dirty="0" smtClean="0"/>
              <a:t> </a:t>
            </a:r>
            <a:r>
              <a:rPr lang="en-US" altLang="zh-CN" sz="3600" b="1" dirty="0"/>
              <a:t>2</a:t>
            </a:r>
            <a:r>
              <a:rPr lang="zh-CN" altLang="zh-CN" sz="3600" b="1" dirty="0"/>
              <a:t>班 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郑树</a:t>
            </a:r>
            <a:r>
              <a:rPr lang="zh-CN" altLang="zh-CN" sz="3600" b="1" dirty="0" smtClean="0"/>
              <a:t>轩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8231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130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16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人）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r>
              <a:rPr lang="zh-CN" altLang="zh-CN" sz="3600" b="1" dirty="0" smtClean="0"/>
              <a:t>政治：</a:t>
            </a:r>
            <a:r>
              <a:rPr lang="en-US" altLang="zh-CN" sz="3600" b="1" dirty="0" smtClean="0"/>
              <a:t> </a:t>
            </a:r>
            <a:r>
              <a:rPr lang="en-US" altLang="zh-CN" sz="3600" b="1" dirty="0"/>
              <a:t>11</a:t>
            </a:r>
            <a:r>
              <a:rPr lang="zh-CN" altLang="zh-CN" sz="3600" b="1" dirty="0" smtClean="0"/>
              <a:t>班李</a:t>
            </a:r>
            <a:r>
              <a:rPr lang="zh-CN" altLang="zh-CN" sz="3600" b="1" dirty="0"/>
              <a:t>欣桐</a:t>
            </a:r>
            <a:r>
              <a:rPr lang="en-US" altLang="zh-CN" sz="3600" b="1" dirty="0"/>
              <a:t>    </a:t>
            </a:r>
            <a:r>
              <a:rPr lang="en-US" altLang="zh-CN" sz="3600" b="1" dirty="0" smtClean="0"/>
              <a:t>    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</a:t>
            </a:r>
            <a:r>
              <a:rPr lang="zh-CN" altLang="zh-CN" sz="3600" b="1" dirty="0"/>
              <a:t>刘忆</a:t>
            </a:r>
            <a:r>
              <a:rPr lang="zh-CN" altLang="zh-CN" sz="3600" b="1" dirty="0" smtClean="0"/>
              <a:t>南</a:t>
            </a:r>
            <a:r>
              <a:rPr lang="en-US" altLang="zh-CN" sz="3600" b="1" dirty="0" smtClean="0"/>
              <a:t>   </a:t>
            </a:r>
          </a:p>
          <a:p>
            <a:r>
              <a:rPr lang="zh-CN" altLang="zh-CN" sz="3600" b="1" dirty="0" smtClean="0"/>
              <a:t>历史</a:t>
            </a:r>
            <a:r>
              <a:rPr lang="zh-CN" altLang="zh-CN" sz="3600" b="1" dirty="0"/>
              <a:t>： 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  </a:t>
            </a:r>
            <a:r>
              <a:rPr lang="zh-CN" altLang="zh-CN" sz="3600" b="1" dirty="0"/>
              <a:t>吴文强</a:t>
            </a:r>
          </a:p>
          <a:p>
            <a:r>
              <a:rPr lang="zh-CN" altLang="zh-CN" sz="3600" b="1" dirty="0"/>
              <a:t>地理： 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  </a:t>
            </a:r>
            <a:r>
              <a:rPr lang="zh-CN" altLang="zh-CN" sz="3600" b="1" dirty="0"/>
              <a:t>胡暄</a:t>
            </a:r>
          </a:p>
          <a:p>
            <a:endParaRPr lang="en-US" altLang="zh-CN" sz="3600" b="1" dirty="0">
              <a:solidFill>
                <a:srgbClr val="7030A0"/>
              </a:solidFill>
            </a:endParaRPr>
          </a:p>
          <a:p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7640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134" y="298897"/>
            <a:ext cx="1080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7030A0"/>
                </a:solidFill>
              </a:rPr>
              <a:t>五、显著进步奖（</a:t>
            </a:r>
            <a:r>
              <a:rPr lang="en-US" altLang="zh-CN" sz="3600" b="1" dirty="0">
                <a:solidFill>
                  <a:srgbClr val="7030A0"/>
                </a:solidFill>
              </a:rPr>
              <a:t>11</a:t>
            </a:r>
            <a:r>
              <a:rPr lang="zh-CN" altLang="zh-CN" sz="3600" b="1" dirty="0">
                <a:solidFill>
                  <a:srgbClr val="7030A0"/>
                </a:solidFill>
              </a:rPr>
              <a:t>人</a:t>
            </a:r>
            <a:r>
              <a:rPr lang="zh-CN" altLang="zh-CN" sz="3600" b="1" dirty="0" smtClean="0">
                <a:solidFill>
                  <a:srgbClr val="7030A0"/>
                </a:solidFill>
              </a:rPr>
              <a:t>）</a:t>
            </a:r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en-US" altLang="zh-CN" sz="3600" b="1" dirty="0" smtClean="0">
              <a:solidFill>
                <a:srgbClr val="7030A0"/>
              </a:solidFill>
            </a:endParaRPr>
          </a:p>
          <a:p>
            <a:endParaRPr lang="zh-CN" altLang="zh-CN" sz="3600" b="1" dirty="0">
              <a:solidFill>
                <a:srgbClr val="7030A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453" y="1595041"/>
            <a:ext cx="95770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zh-CN" sz="3600" b="1" dirty="0"/>
              <a:t>班   钟乐琳</a:t>
            </a:r>
            <a:r>
              <a:rPr lang="en-US" altLang="zh-CN" sz="3600" b="1" dirty="0"/>
              <a:t>     </a:t>
            </a:r>
            <a:r>
              <a:rPr lang="en-US" altLang="zh-CN" sz="3600" b="1" dirty="0" smtClean="0"/>
              <a:t>    2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冷静怡</a:t>
            </a:r>
            <a:r>
              <a:rPr lang="en-US" altLang="zh-CN" sz="3600" b="1" dirty="0"/>
              <a:t>       </a:t>
            </a:r>
            <a:r>
              <a:rPr lang="en-US" altLang="zh-CN" sz="3600" b="1" dirty="0" smtClean="0"/>
              <a:t>     3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张正刚 </a:t>
            </a:r>
            <a:r>
              <a:rPr lang="en-US" altLang="zh-CN" sz="3600" b="1" dirty="0"/>
              <a:t>      4</a:t>
            </a:r>
            <a:r>
              <a:rPr lang="zh-CN" altLang="zh-CN" sz="3600" b="1" dirty="0"/>
              <a:t>班  吴秋</a:t>
            </a:r>
            <a:r>
              <a:rPr lang="zh-CN" altLang="zh-CN" sz="3600" b="1" dirty="0" smtClean="0"/>
              <a:t>蓬</a:t>
            </a:r>
            <a:r>
              <a:rPr lang="en-US" altLang="zh-CN" sz="3600" b="1" dirty="0" smtClean="0"/>
              <a:t>          5</a:t>
            </a:r>
            <a:r>
              <a:rPr lang="zh-CN" altLang="zh-CN" sz="3600" b="1" dirty="0"/>
              <a:t>班  欧泽平</a:t>
            </a:r>
            <a:r>
              <a:rPr lang="en-US" altLang="zh-CN" sz="3600" b="1" dirty="0"/>
              <a:t>       </a:t>
            </a:r>
            <a:r>
              <a:rPr lang="en-US" altLang="zh-CN" sz="3600" b="1" dirty="0" smtClean="0"/>
              <a:t>     6</a:t>
            </a:r>
            <a:r>
              <a:rPr lang="zh-CN" altLang="zh-CN" sz="3600" b="1" dirty="0"/>
              <a:t>班  刘志东</a:t>
            </a:r>
            <a:r>
              <a:rPr lang="en-US" altLang="zh-CN" sz="3600" b="1" dirty="0"/>
              <a:t>       7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 </a:t>
            </a:r>
            <a:r>
              <a:rPr lang="zh-CN" altLang="zh-CN" sz="3600" b="1" dirty="0"/>
              <a:t>黄正</a:t>
            </a:r>
            <a:r>
              <a:rPr lang="en-US" altLang="zh-CN" sz="3600" b="1" dirty="0"/>
              <a:t>      </a:t>
            </a:r>
            <a:r>
              <a:rPr lang="en-US" altLang="zh-CN" sz="3600" b="1" dirty="0" smtClean="0"/>
              <a:t>      8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李</a:t>
            </a:r>
            <a:r>
              <a:rPr lang="zh-CN" altLang="zh-CN" sz="3600" b="1" dirty="0" smtClean="0"/>
              <a:t>牧</a:t>
            </a:r>
            <a:r>
              <a:rPr lang="en-US" altLang="zh-CN" sz="3600" b="1" dirty="0" smtClean="0"/>
              <a:t>                 9</a:t>
            </a:r>
            <a:r>
              <a:rPr lang="zh-CN" altLang="zh-CN" sz="3600" b="1" dirty="0"/>
              <a:t>班  邱宇涵</a:t>
            </a:r>
            <a:r>
              <a:rPr lang="en-US" altLang="zh-CN" sz="3600" b="1" dirty="0"/>
              <a:t>       10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          </a:t>
            </a:r>
            <a:r>
              <a:rPr lang="en-US" altLang="zh-CN" sz="3600" b="1" dirty="0" smtClean="0"/>
              <a:t>          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班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黄晓颖</a:t>
            </a:r>
          </a:p>
        </p:txBody>
      </p:sp>
    </p:spTree>
    <p:extLst>
      <p:ext uri="{BB962C8B-B14F-4D97-AF65-F5344CB8AC3E}">
        <p14:creationId xmlns:p14="http://schemas.microsoft.com/office/powerpoint/2010/main" val="36568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 r="-563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461" y="298897"/>
            <a:ext cx="98650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祝福同学们新年快乐！</a:t>
            </a:r>
            <a:endParaRPr lang="en-US" altLang="zh-CN" sz="60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身体健康！</a:t>
            </a:r>
            <a:endParaRPr lang="en-US" altLang="zh-CN" sz="60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学</a:t>
            </a:r>
            <a:r>
              <a:rPr lang="zh-CN" altLang="en-US" sz="6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开心！</a:t>
            </a:r>
            <a:endParaRPr lang="en-US" altLang="zh-CN" sz="60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2016</a:t>
            </a:r>
            <a:r>
              <a:rPr lang="zh-CN" altLang="en-US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年心想事成！</a:t>
            </a:r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9389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40</TotalTime>
  <Words>302</Words>
  <Application>Microsoft Office PowerPoint</Application>
  <PresentationFormat>自定义</PresentationFormat>
  <Paragraphs>45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体育馆大屏幕模板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33</cp:revision>
  <dcterms:created xsi:type="dcterms:W3CDTF">2015-09-21T06:58:01Z</dcterms:created>
  <dcterms:modified xsi:type="dcterms:W3CDTF">2016-01-11T06:07:54Z</dcterms:modified>
</cp:coreProperties>
</file>