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7" r:id="rId3"/>
    <p:sldId id="257" r:id="rId4"/>
    <p:sldId id="258" r:id="rId5"/>
    <p:sldId id="261" r:id="rId6"/>
    <p:sldId id="256" r:id="rId7"/>
    <p:sldId id="264" r:id="rId8"/>
    <p:sldId id="273" r:id="rId9"/>
    <p:sldId id="274" r:id="rId10"/>
    <p:sldId id="275" r:id="rId11"/>
    <p:sldId id="276" r:id="rId12"/>
    <p:sldId id="277" r:id="rId13"/>
    <p:sldId id="266" r:id="rId14"/>
  </p:sldIdLst>
  <p:sldSz cx="11522075" cy="54943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8" y="-144"/>
      </p:cViewPr>
      <p:guideLst>
        <p:guide orient="horz" pos="173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176786"/>
            <a:ext cx="3266589" cy="37557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176786"/>
            <a:ext cx="9607730" cy="37557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4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67950-CE8E-4A5D-B655-01479D16A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11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FB4E7-7DEF-4B98-929A-21EC476DA3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788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1CE3A-C8EE-460D-92BD-A1F97732E2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397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41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B61F-C3F0-4497-A82B-80AA476D8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970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DF4C-7C7F-466C-9C37-E860B3A6D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01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91155-DC00-4BA5-B6C6-72AD031586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913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D4D91-7DC0-4A72-B820-0E36B4B66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67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0E572-5664-4A26-B61E-0EA625A0F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07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27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CF4E-689F-442D-A6E4-486908ADC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278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F9D86-C606-4484-B24D-76F097504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441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09478" y="488386"/>
            <a:ext cx="2448441" cy="43954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4156" y="488386"/>
            <a:ext cx="7153288" cy="43954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D8C8F-2493-4942-AD24-F2B400ED2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3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2016-05-11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2016-05-11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2016-05-11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82013"/>
            <a:ext cx="10369868" cy="362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/>
              <a:t>2016-05-11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5092438"/>
            <a:ext cx="3648657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156" y="488386"/>
            <a:ext cx="9793764" cy="9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156" y="1587253"/>
            <a:ext cx="9793764" cy="329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64156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6709" y="5005953"/>
            <a:ext cx="3648657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7487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9ED64B-B49C-4456-959B-A3DED5C7358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94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5947" y="17840"/>
            <a:ext cx="14618022" cy="5494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3064" y="370905"/>
            <a:ext cx="83529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</a:rPr>
              <a:t>  </a:t>
            </a:r>
            <a:r>
              <a:rPr lang="zh-CN" altLang="en-US" sz="5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lang="zh-CN" altLang="en-US" sz="5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坚持</a:t>
            </a:r>
            <a:endParaRPr lang="en-US" altLang="zh-CN" sz="5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5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5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才</a:t>
            </a:r>
            <a:r>
              <a:rPr lang="zh-CN" altLang="en-US" sz="5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看到最美丽的曙光</a:t>
            </a:r>
            <a:r>
              <a:rPr lang="en-US" altLang="zh-CN" sz="5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</a:p>
          <a:p>
            <a:r>
              <a:rPr lang="en-US" altLang="zh-CN" sz="4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en-US" altLang="zh-CN" sz="4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高三年级大会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2016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932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413" y="4868"/>
            <a:ext cx="111612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7030A0"/>
                </a:solidFill>
              </a:rPr>
              <a:t>四、单科优秀奖名单：（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12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人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/>
          </a:p>
          <a:p>
            <a:r>
              <a:rPr lang="zh-CN" altLang="en-US" sz="3600" b="1" dirty="0"/>
              <a:t>语文：    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何雨轩  </a:t>
            </a:r>
          </a:p>
          <a:p>
            <a:r>
              <a:rPr lang="zh-CN" altLang="en-US" sz="3600" b="1" dirty="0"/>
              <a:t>理科数学：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兰</a:t>
            </a:r>
            <a:r>
              <a:rPr lang="zh-CN" altLang="en-US" sz="3600" b="1" dirty="0" smtClean="0"/>
              <a:t>方舟         文科</a:t>
            </a:r>
            <a:r>
              <a:rPr lang="zh-CN" altLang="en-US" sz="3600" b="1" dirty="0"/>
              <a:t>数学：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刘欣然</a:t>
            </a:r>
          </a:p>
          <a:p>
            <a:r>
              <a:rPr lang="zh-CN" altLang="en-US" sz="3600" b="1" dirty="0"/>
              <a:t>英语：     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班  张悦孜</a:t>
            </a:r>
          </a:p>
          <a:p>
            <a:r>
              <a:rPr lang="zh-CN" altLang="en-US" sz="3600" b="1" dirty="0"/>
              <a:t>理综：    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李奕辰               文</a:t>
            </a:r>
            <a:r>
              <a:rPr lang="zh-CN" altLang="en-US" sz="3600" b="1" dirty="0"/>
              <a:t>综：    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胡暄</a:t>
            </a:r>
          </a:p>
          <a:p>
            <a:r>
              <a:rPr lang="zh-CN" altLang="en-US" sz="3600" b="1" dirty="0"/>
              <a:t>物理：    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李奕辰</a:t>
            </a:r>
          </a:p>
          <a:p>
            <a:r>
              <a:rPr lang="zh-CN" altLang="en-US" sz="3600" b="1" dirty="0"/>
              <a:t>化学：    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胡</a:t>
            </a:r>
            <a:r>
              <a:rPr lang="zh-CN" altLang="en-US" sz="3600" b="1" dirty="0" smtClean="0"/>
              <a:t>益翔   </a:t>
            </a:r>
            <a:endParaRPr lang="zh-CN" altLang="en-US" sz="3600" b="1" dirty="0"/>
          </a:p>
          <a:p>
            <a:r>
              <a:rPr lang="zh-CN" altLang="en-US" sz="3600" b="1" dirty="0"/>
              <a:t>生物：    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李奕辰</a:t>
            </a:r>
          </a:p>
        </p:txBody>
      </p:sp>
    </p:spTree>
    <p:extLst>
      <p:ext uri="{BB962C8B-B14F-4D97-AF65-F5344CB8AC3E}">
        <p14:creationId xmlns:p14="http://schemas.microsoft.com/office/powerpoint/2010/main" val="13496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421" y="226889"/>
            <a:ext cx="109452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7030A0"/>
                </a:solidFill>
              </a:rPr>
              <a:t>四、单科优秀奖名单：（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12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人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r>
              <a:rPr lang="zh-CN" altLang="en-US" sz="3600" b="1" dirty="0" smtClean="0"/>
              <a:t>政治</a:t>
            </a:r>
            <a:r>
              <a:rPr lang="zh-CN" altLang="en-US" sz="3600" b="1" dirty="0"/>
              <a:t>：</a:t>
            </a:r>
            <a:r>
              <a:rPr lang="en-US" altLang="zh-CN" sz="3600" b="1" dirty="0" smtClean="0"/>
              <a:t>11</a:t>
            </a:r>
            <a:r>
              <a:rPr lang="zh-CN" altLang="en-US" sz="3600" b="1" dirty="0" smtClean="0"/>
              <a:t>班      胡暄</a:t>
            </a:r>
            <a:endParaRPr lang="zh-CN" altLang="en-US" sz="3600" b="1" dirty="0"/>
          </a:p>
          <a:p>
            <a:r>
              <a:rPr lang="zh-CN" altLang="en-US" sz="3600" b="1" dirty="0" smtClean="0"/>
              <a:t>历史：</a:t>
            </a:r>
            <a:r>
              <a:rPr lang="en-US" altLang="zh-CN" sz="3600" b="1" dirty="0" smtClean="0"/>
              <a:t>11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 陈</a:t>
            </a:r>
            <a:r>
              <a:rPr lang="zh-CN" altLang="en-US" sz="3600" b="1" dirty="0"/>
              <a:t>千汇</a:t>
            </a:r>
          </a:p>
          <a:p>
            <a:r>
              <a:rPr lang="zh-CN" altLang="en-US" sz="3600" b="1" dirty="0"/>
              <a:t>地理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11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  刘</a:t>
            </a:r>
            <a:r>
              <a:rPr lang="zh-CN" altLang="en-US" sz="3600" b="1" dirty="0"/>
              <a:t>晓莹 </a:t>
            </a:r>
            <a:r>
              <a:rPr lang="zh-CN" altLang="en-US" sz="3600" b="1" dirty="0" smtClean="0"/>
              <a:t>                </a:t>
            </a:r>
            <a:r>
              <a:rPr lang="en-US" altLang="zh-CN" sz="3600" b="1" dirty="0"/>
              <a:t>10</a:t>
            </a:r>
            <a:r>
              <a:rPr lang="zh-CN" altLang="en-US" sz="3600" b="1" dirty="0"/>
              <a:t>班 林佳漫</a:t>
            </a:r>
          </a:p>
          <a:p>
            <a:endParaRPr lang="en-US" altLang="zh-CN" sz="3600" b="1" dirty="0">
              <a:solidFill>
                <a:srgbClr val="7030A0"/>
              </a:solidFill>
            </a:endParaRPr>
          </a:p>
          <a:p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53712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2075" cy="5494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4473" y="586929"/>
            <a:ext cx="10153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</a:rPr>
              <a:t>  </a:t>
            </a:r>
            <a:r>
              <a:rPr lang="zh-CN" altLang="en-US" sz="5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因为坚持才看到最美丽的曙光</a:t>
            </a:r>
            <a:r>
              <a:rPr lang="en-US" altLang="zh-CN" sz="5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</a:p>
          <a:p>
            <a:r>
              <a:rPr lang="en-US" altLang="zh-CN" sz="4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</a:t>
            </a:r>
          </a:p>
          <a:p>
            <a:r>
              <a:rPr lang="en-US" altLang="zh-CN" sz="4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4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6701" y="226888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三广州二模表彰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名单</a:t>
            </a:r>
          </a:p>
        </p:txBody>
      </p:sp>
      <p:sp>
        <p:nvSpPr>
          <p:cNvPr id="3" name="矩形 2"/>
          <p:cNvSpPr/>
          <p:nvPr/>
        </p:nvSpPr>
        <p:spPr>
          <a:xfrm>
            <a:off x="144413" y="946969"/>
            <a:ext cx="109452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一、总成绩理科前十名：（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10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人）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r>
              <a:rPr lang="zh-CN" altLang="en-US" sz="3600" b="1" dirty="0"/>
              <a:t>第一名：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杨铭朗   </a:t>
            </a:r>
            <a:r>
              <a:rPr lang="zh-CN" altLang="en-US" sz="3600" b="1" dirty="0" smtClean="0"/>
              <a:t>         第二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郑树轩  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第三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</a:t>
            </a:r>
            <a:r>
              <a:rPr lang="zh-CN" altLang="en-US" sz="3600" b="1" dirty="0" smtClean="0"/>
              <a:t> </a:t>
            </a:r>
            <a:r>
              <a:rPr lang="zh-CN" altLang="en-US" sz="3600" b="1" dirty="0"/>
              <a:t>王绎</a:t>
            </a:r>
            <a:r>
              <a:rPr lang="zh-CN" altLang="en-US" sz="3600" b="1" dirty="0" smtClean="0"/>
              <a:t>皓           第四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</a:t>
            </a:r>
            <a:r>
              <a:rPr lang="zh-CN" altLang="en-US" sz="3600" b="1" dirty="0" smtClean="0"/>
              <a:t>李奕辰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第五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赵睿洋    </a:t>
            </a:r>
            <a:r>
              <a:rPr lang="zh-CN" altLang="en-US" sz="3600" b="1" dirty="0" smtClean="0"/>
              <a:t>       第六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 刘寒玉</a:t>
            </a:r>
          </a:p>
          <a:p>
            <a:r>
              <a:rPr lang="zh-CN" altLang="en-US" sz="3600" b="1" dirty="0"/>
              <a:t>第七名：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刘家华    </a:t>
            </a:r>
            <a:r>
              <a:rPr lang="zh-CN" altLang="en-US" sz="3600" b="1" dirty="0" smtClean="0"/>
              <a:t>        第八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班  钟泓颖</a:t>
            </a:r>
          </a:p>
          <a:p>
            <a:r>
              <a:rPr lang="zh-CN" altLang="en-US" sz="3600" b="1" dirty="0"/>
              <a:t>第九名：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毛钰竹    </a:t>
            </a:r>
            <a:r>
              <a:rPr lang="zh-CN" altLang="en-US" sz="3600" b="1" dirty="0" smtClean="0"/>
              <a:t>        第十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朱咏玲</a:t>
            </a:r>
          </a:p>
          <a:p>
            <a:endParaRPr lang="zh-CN" altLang="zh-CN" sz="3600" dirty="0"/>
          </a:p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6160" y="874961"/>
            <a:ext cx="105851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二、总成绩文科前三名：（</a:t>
            </a:r>
            <a:r>
              <a:rPr lang="en-US" altLang="zh-CN" sz="3600" b="1" dirty="0">
                <a:solidFill>
                  <a:srgbClr val="7030A0"/>
                </a:solidFill>
              </a:rPr>
              <a:t>3</a:t>
            </a:r>
            <a:r>
              <a:rPr lang="zh-CN" altLang="en-US" sz="3600" b="1" dirty="0">
                <a:solidFill>
                  <a:srgbClr val="7030A0"/>
                </a:solidFill>
              </a:rPr>
              <a:t>人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zh-CN" altLang="zh-CN" sz="3600" b="1" dirty="0"/>
              <a:t>第一名：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班 刘欣然</a:t>
            </a:r>
            <a:r>
              <a:rPr lang="en-US" altLang="zh-CN" sz="3600" b="1" dirty="0"/>
              <a:t>   </a:t>
            </a:r>
            <a:r>
              <a:rPr lang="en-US" altLang="zh-CN" sz="3600" b="1" dirty="0" smtClean="0"/>
              <a:t>           </a:t>
            </a:r>
            <a:r>
              <a:rPr lang="zh-CN" altLang="zh-CN" sz="3600" b="1" dirty="0" smtClean="0"/>
              <a:t>第二</a:t>
            </a:r>
            <a:r>
              <a:rPr lang="zh-CN" altLang="zh-CN" sz="3600" b="1" dirty="0"/>
              <a:t>名：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班曹</a:t>
            </a:r>
            <a:r>
              <a:rPr lang="zh-CN" altLang="zh-CN" sz="3600" b="1" dirty="0" smtClean="0"/>
              <a:t>越</a:t>
            </a:r>
            <a:endParaRPr lang="en-US" altLang="zh-CN" sz="3600" b="1" dirty="0" smtClean="0"/>
          </a:p>
          <a:p>
            <a:pPr algn="just">
              <a:spcAft>
                <a:spcPts val="0"/>
              </a:spcAft>
            </a:pPr>
            <a:r>
              <a:rPr lang="zh-CN" altLang="zh-CN" sz="3600" b="1" dirty="0" smtClean="0"/>
              <a:t>第三</a:t>
            </a:r>
            <a:r>
              <a:rPr lang="zh-CN" altLang="zh-CN" sz="3600" b="1" dirty="0"/>
              <a:t>名：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何雨轩</a:t>
            </a: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429" y="370905"/>
            <a:ext cx="104411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三、</a:t>
            </a:r>
            <a:r>
              <a:rPr lang="en-US" altLang="zh-CN" sz="3600" b="1" dirty="0">
                <a:solidFill>
                  <a:srgbClr val="7030A0"/>
                </a:solidFill>
              </a:rPr>
              <a:t>3—10</a:t>
            </a:r>
            <a:r>
              <a:rPr lang="zh-CN" altLang="en-US" sz="3600" b="1" dirty="0">
                <a:solidFill>
                  <a:srgbClr val="7030A0"/>
                </a:solidFill>
              </a:rPr>
              <a:t>班总成绩优秀名单： （</a:t>
            </a:r>
            <a:r>
              <a:rPr lang="en-US" altLang="zh-CN" sz="3600" b="1" dirty="0">
                <a:solidFill>
                  <a:srgbClr val="7030A0"/>
                </a:solidFill>
              </a:rPr>
              <a:t>10</a:t>
            </a:r>
            <a:r>
              <a:rPr lang="zh-CN" altLang="en-US" sz="3600" b="1" dirty="0">
                <a:solidFill>
                  <a:srgbClr val="7030A0"/>
                </a:solidFill>
              </a:rPr>
              <a:t>人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>
              <a:solidFill>
                <a:srgbClr val="7030A0"/>
              </a:solidFill>
            </a:endParaRPr>
          </a:p>
          <a:p>
            <a:r>
              <a:rPr lang="en-US" altLang="zh-CN" sz="3600" b="1" dirty="0"/>
              <a:t>3</a:t>
            </a:r>
            <a:r>
              <a:rPr lang="zh-CN" altLang="en-US" sz="3600" b="1" dirty="0"/>
              <a:t>班总成绩前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名：钟泓颖、熊景云</a:t>
            </a:r>
          </a:p>
          <a:p>
            <a:r>
              <a:rPr lang="en-US" altLang="zh-CN" sz="3600" b="1" dirty="0"/>
              <a:t>4—7</a:t>
            </a:r>
            <a:r>
              <a:rPr lang="zh-CN" altLang="en-US" sz="3600" b="1" dirty="0"/>
              <a:t>班总成绩前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4</a:t>
            </a:r>
            <a:r>
              <a:rPr lang="zh-CN" altLang="en-US" sz="3600" b="1" dirty="0"/>
              <a:t>班 </a:t>
            </a:r>
            <a:r>
              <a:rPr lang="zh-CN" altLang="en-US" sz="3600" b="1" dirty="0" smtClean="0"/>
              <a:t> 黄</a:t>
            </a:r>
            <a:r>
              <a:rPr lang="zh-CN" altLang="en-US" sz="3600" b="1" dirty="0"/>
              <a:t>崇轩	   </a:t>
            </a:r>
            <a:r>
              <a:rPr lang="en-US" altLang="zh-CN" sz="3600" b="1" dirty="0"/>
              <a:t>6</a:t>
            </a:r>
            <a:r>
              <a:rPr lang="zh-CN" altLang="en-US" sz="3600" b="1" dirty="0"/>
              <a:t>班  段皓晨    </a:t>
            </a:r>
            <a:r>
              <a:rPr lang="zh-CN" altLang="en-US" sz="3600" b="1" dirty="0" smtClean="0"/>
              <a:t>   </a:t>
            </a:r>
            <a:endParaRPr lang="en-US" altLang="zh-CN" sz="3600" b="1" dirty="0" smtClean="0"/>
          </a:p>
          <a:p>
            <a:r>
              <a:rPr lang="en-US" altLang="zh-CN" sz="3600" b="1" dirty="0"/>
              <a:t> </a:t>
            </a:r>
            <a:r>
              <a:rPr lang="en-US" altLang="zh-CN" sz="3600" b="1" dirty="0" smtClean="0"/>
              <a:t>                                         5</a:t>
            </a:r>
            <a:r>
              <a:rPr lang="zh-CN" altLang="en-US" sz="3600" b="1" dirty="0"/>
              <a:t>班 </a:t>
            </a:r>
            <a:r>
              <a:rPr lang="zh-CN" altLang="en-US" sz="3600" b="1" dirty="0" smtClean="0"/>
              <a:t> 谢</a:t>
            </a:r>
            <a:r>
              <a:rPr lang="zh-CN" altLang="en-US" sz="3600" b="1" dirty="0"/>
              <a:t>国烜</a:t>
            </a:r>
          </a:p>
          <a:p>
            <a:r>
              <a:rPr lang="en-US" altLang="zh-CN" sz="3600" b="1" dirty="0"/>
              <a:t>8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9</a:t>
            </a:r>
            <a:r>
              <a:rPr lang="zh-CN" altLang="en-US" sz="3600" b="1" dirty="0"/>
              <a:t>班总成绩前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8</a:t>
            </a:r>
            <a:r>
              <a:rPr lang="zh-CN" altLang="en-US" sz="3600" b="1" dirty="0"/>
              <a:t>班 </a:t>
            </a:r>
            <a:r>
              <a:rPr lang="zh-CN" altLang="en-US" sz="3600" b="1" dirty="0" smtClean="0"/>
              <a:t> 庄</a:t>
            </a:r>
            <a:r>
              <a:rPr lang="zh-CN" altLang="en-US" sz="3600" b="1" dirty="0"/>
              <a:t>楚澄    </a:t>
            </a:r>
            <a:r>
              <a:rPr lang="en-US" altLang="zh-CN" sz="3600" b="1" dirty="0"/>
              <a:t>8</a:t>
            </a:r>
            <a:r>
              <a:rPr lang="zh-CN" altLang="en-US" sz="3600" b="1" dirty="0"/>
              <a:t>班  朱雅祁   </a:t>
            </a:r>
            <a:endParaRPr lang="en-US" altLang="zh-CN" sz="3600" b="1" dirty="0" smtClean="0"/>
          </a:p>
          <a:p>
            <a:r>
              <a:rPr lang="en-US" altLang="zh-CN" sz="3600" b="1" dirty="0"/>
              <a:t> </a:t>
            </a:r>
            <a:r>
              <a:rPr lang="en-US" altLang="zh-CN" sz="3600" b="1" dirty="0" smtClean="0"/>
              <a:t>                                         </a:t>
            </a:r>
            <a:r>
              <a:rPr lang="zh-CN" altLang="en-US" sz="3600" b="1" dirty="0" smtClean="0"/>
              <a:t> </a:t>
            </a:r>
            <a:r>
              <a:rPr lang="en-US" altLang="zh-CN" sz="3600" b="1" dirty="0"/>
              <a:t>9</a:t>
            </a:r>
            <a:r>
              <a:rPr lang="zh-CN" altLang="en-US" sz="3600" b="1" dirty="0"/>
              <a:t>班 </a:t>
            </a:r>
            <a:r>
              <a:rPr lang="zh-CN" altLang="en-US" sz="3600" b="1" dirty="0" smtClean="0"/>
              <a:t> 吕菁</a:t>
            </a:r>
            <a:endParaRPr lang="zh-CN" altLang="en-US" sz="3600" b="1" dirty="0"/>
          </a:p>
          <a:p>
            <a:r>
              <a:rPr lang="en-US" altLang="zh-CN" sz="3600" b="1" dirty="0"/>
              <a:t>10</a:t>
            </a:r>
            <a:r>
              <a:rPr lang="zh-CN" altLang="en-US" sz="3600" b="1" dirty="0"/>
              <a:t>班总成绩前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名：赵锴瀚  林章</a:t>
            </a: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2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2873"/>
            <a:ext cx="113056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7030A0"/>
                </a:solidFill>
              </a:rPr>
              <a:t>四、单科优秀奖名单：（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12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人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/>
          </a:p>
          <a:p>
            <a:r>
              <a:rPr lang="zh-CN" altLang="en-US" sz="3600" b="1" dirty="0" smtClean="0"/>
              <a:t>语文</a:t>
            </a:r>
            <a:r>
              <a:rPr lang="zh-CN" altLang="en-US" sz="3600" b="1" dirty="0"/>
              <a:t>：    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 王绎皓</a:t>
            </a:r>
          </a:p>
          <a:p>
            <a:r>
              <a:rPr lang="zh-CN" altLang="en-US" sz="3600" b="1" dirty="0"/>
              <a:t>理科数学： 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班   钟泓</a:t>
            </a:r>
            <a:r>
              <a:rPr lang="zh-CN" altLang="en-US" sz="3600" b="1" dirty="0" smtClean="0"/>
              <a:t>颖          文科</a:t>
            </a:r>
            <a:r>
              <a:rPr lang="zh-CN" altLang="en-US" sz="3600" b="1" dirty="0"/>
              <a:t>数学：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 刘欣然</a:t>
            </a:r>
          </a:p>
          <a:p>
            <a:r>
              <a:rPr lang="zh-CN" altLang="en-US" sz="3600" b="1" dirty="0"/>
              <a:t>英语： </a:t>
            </a:r>
            <a:r>
              <a:rPr lang="zh-CN" altLang="en-US" sz="3600" b="1" dirty="0" smtClean="0"/>
              <a:t>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 李谨见</a:t>
            </a:r>
          </a:p>
          <a:p>
            <a:r>
              <a:rPr lang="zh-CN" altLang="en-US" sz="3600" b="1" dirty="0"/>
              <a:t>理综： </a:t>
            </a:r>
            <a:r>
              <a:rPr lang="zh-CN" altLang="en-US" sz="3600" b="1" dirty="0" smtClean="0"/>
              <a:t>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 刘家</a:t>
            </a:r>
            <a:r>
              <a:rPr lang="zh-CN" altLang="en-US" sz="3600" b="1" dirty="0" smtClean="0"/>
              <a:t>华                  文</a:t>
            </a:r>
            <a:r>
              <a:rPr lang="zh-CN" altLang="en-US" sz="3600" b="1" dirty="0"/>
              <a:t>综：    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 曹越</a:t>
            </a:r>
          </a:p>
          <a:p>
            <a:r>
              <a:rPr lang="zh-CN" altLang="en-US" sz="3600" b="1" dirty="0"/>
              <a:t>物理： </a:t>
            </a:r>
            <a:r>
              <a:rPr lang="zh-CN" altLang="en-US" sz="3600" b="1" dirty="0" smtClean="0"/>
              <a:t>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 刘家华</a:t>
            </a:r>
          </a:p>
          <a:p>
            <a:r>
              <a:rPr lang="zh-CN" altLang="en-US" sz="3600" b="1" dirty="0" smtClean="0"/>
              <a:t>化学： 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 赵睿洋   </a:t>
            </a:r>
            <a:r>
              <a:rPr lang="zh-CN" altLang="en-US" sz="3600" b="1" dirty="0" smtClean="0"/>
              <a:t>               </a:t>
            </a:r>
            <a:r>
              <a:rPr lang="en-US" altLang="zh-CN" sz="3600" b="1" dirty="0" smtClean="0"/>
              <a:t>1</a:t>
            </a:r>
            <a:r>
              <a:rPr lang="zh-CN" altLang="en-US" sz="3600" b="1" dirty="0"/>
              <a:t>班  周子豪</a:t>
            </a:r>
          </a:p>
          <a:p>
            <a:r>
              <a:rPr lang="zh-CN" altLang="en-US" sz="3600" b="1" dirty="0"/>
              <a:t>生物</a:t>
            </a:r>
            <a:r>
              <a:rPr lang="zh-CN" altLang="en-US" sz="3600" b="1" dirty="0" smtClean="0"/>
              <a:t>：  </a:t>
            </a:r>
            <a:r>
              <a:rPr lang="en-US" altLang="zh-CN" sz="3600" b="1" dirty="0" smtClean="0"/>
              <a:t>2</a:t>
            </a:r>
            <a:r>
              <a:rPr lang="zh-CN" altLang="en-US" sz="3600" b="1" dirty="0"/>
              <a:t>班   刘昕怡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231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405" y="298897"/>
            <a:ext cx="113056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7030A0"/>
                </a:solidFill>
              </a:rPr>
              <a:t>四、单科优秀奖名单：（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12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人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r>
              <a:rPr lang="zh-CN" altLang="en-US" sz="3600" b="1" dirty="0" smtClean="0"/>
              <a:t>  政治：</a:t>
            </a:r>
            <a:r>
              <a:rPr lang="en-US" altLang="zh-CN" sz="3600" b="1" dirty="0" smtClean="0"/>
              <a:t>11</a:t>
            </a:r>
            <a:r>
              <a:rPr lang="zh-CN" altLang="en-US" sz="3600" b="1" dirty="0"/>
              <a:t>班	</a:t>
            </a:r>
            <a:r>
              <a:rPr lang="zh-CN" altLang="en-US" sz="3600" b="1" dirty="0" smtClean="0"/>
              <a:t>  胡宏婷                      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</a:t>
            </a:r>
            <a:r>
              <a:rPr lang="zh-CN" altLang="en-US" sz="3600" b="1" dirty="0" smtClean="0"/>
              <a:t>    </a:t>
            </a:r>
            <a:r>
              <a:rPr lang="zh-CN" altLang="en-US" sz="3600" b="1" dirty="0"/>
              <a:t>陈雅兰</a:t>
            </a:r>
          </a:p>
          <a:p>
            <a:r>
              <a:rPr lang="zh-CN" altLang="en-US" sz="3600" b="1" dirty="0" smtClean="0"/>
              <a:t>  历史</a:t>
            </a:r>
            <a:r>
              <a:rPr lang="zh-CN" altLang="en-US" sz="3600" b="1" dirty="0"/>
              <a:t>： </a:t>
            </a:r>
            <a:r>
              <a:rPr lang="en-US" altLang="zh-CN" sz="3600" b="1" dirty="0" smtClean="0"/>
              <a:t>11</a:t>
            </a:r>
            <a:r>
              <a:rPr lang="zh-CN" altLang="en-US" sz="3600" b="1" dirty="0"/>
              <a:t>班   胡泰霖</a:t>
            </a:r>
          </a:p>
          <a:p>
            <a:r>
              <a:rPr lang="zh-CN" altLang="en-US" sz="3600" b="1" dirty="0" smtClean="0"/>
              <a:t>  地理</a:t>
            </a:r>
            <a:r>
              <a:rPr lang="zh-CN" altLang="en-US" sz="3600" b="1" dirty="0"/>
              <a:t>： </a:t>
            </a:r>
            <a:r>
              <a:rPr lang="en-US" altLang="zh-CN" sz="3600" b="1" dirty="0" smtClean="0"/>
              <a:t>11</a:t>
            </a:r>
            <a:r>
              <a:rPr lang="zh-CN" altLang="en-US" sz="3600" b="1" dirty="0"/>
              <a:t>班   曹越</a:t>
            </a:r>
          </a:p>
          <a:p>
            <a:endParaRPr lang="en-US" altLang="zh-CN" sz="3600" b="1" dirty="0">
              <a:solidFill>
                <a:srgbClr val="7030A0"/>
              </a:solidFill>
            </a:endParaRPr>
          </a:p>
          <a:p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7640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6701" y="226888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三深圳二模表彰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名单</a:t>
            </a:r>
          </a:p>
        </p:txBody>
      </p:sp>
      <p:sp>
        <p:nvSpPr>
          <p:cNvPr id="3" name="矩形 2"/>
          <p:cNvSpPr/>
          <p:nvPr/>
        </p:nvSpPr>
        <p:spPr>
          <a:xfrm>
            <a:off x="144413" y="946969"/>
            <a:ext cx="109452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一、总成绩理科前十名：（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10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人）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r>
              <a:rPr lang="zh-CN" altLang="en-US" sz="3600" b="1" dirty="0"/>
              <a:t>第一名：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李奕辰    </a:t>
            </a:r>
            <a:r>
              <a:rPr lang="zh-CN" altLang="en-US" sz="3600" b="1" dirty="0" smtClean="0"/>
              <a:t>            第二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杨铭</a:t>
            </a:r>
            <a:r>
              <a:rPr lang="zh-CN" altLang="en-US" sz="3600" b="1" dirty="0" smtClean="0"/>
              <a:t>朗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第三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 兰</a:t>
            </a:r>
            <a:r>
              <a:rPr lang="zh-CN" altLang="en-US" sz="3600" b="1" dirty="0" smtClean="0"/>
              <a:t>方舟               第四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梁</a:t>
            </a:r>
            <a:r>
              <a:rPr lang="zh-CN" altLang="en-US" sz="3600" b="1" dirty="0" smtClean="0"/>
              <a:t>崴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第五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罗舒玮     </a:t>
            </a:r>
            <a:r>
              <a:rPr lang="zh-CN" altLang="en-US" sz="3600" b="1" dirty="0" smtClean="0"/>
              <a:t>            第六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 孙寒非</a:t>
            </a:r>
          </a:p>
          <a:p>
            <a:r>
              <a:rPr lang="zh-CN" altLang="en-US" sz="3600" b="1" dirty="0"/>
              <a:t>第七名：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杨子谦   </a:t>
            </a:r>
            <a:r>
              <a:rPr lang="zh-CN" altLang="en-US" sz="3600" b="1" dirty="0" smtClean="0"/>
              <a:t>              第八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刘昕怡     第九名：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 梁讯</a:t>
            </a:r>
            <a:r>
              <a:rPr lang="zh-CN" altLang="en-US" sz="3600" b="1" dirty="0" smtClean="0"/>
              <a:t>同                第十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王绎皓</a:t>
            </a:r>
          </a:p>
          <a:p>
            <a:endParaRPr lang="zh-CN" altLang="en-US" sz="3600" b="1" dirty="0"/>
          </a:p>
          <a:p>
            <a:endParaRPr lang="zh-CN" altLang="zh-CN" sz="3600" dirty="0"/>
          </a:p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6160" y="874961"/>
            <a:ext cx="10585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二、总成绩文科前三名：（</a:t>
            </a:r>
            <a:r>
              <a:rPr lang="en-US" altLang="zh-CN" sz="3600" b="1" dirty="0">
                <a:solidFill>
                  <a:srgbClr val="7030A0"/>
                </a:solidFill>
              </a:rPr>
              <a:t>3</a:t>
            </a:r>
            <a:r>
              <a:rPr lang="zh-CN" altLang="en-US" sz="3600" b="1" dirty="0">
                <a:solidFill>
                  <a:srgbClr val="7030A0"/>
                </a:solidFill>
              </a:rPr>
              <a:t>人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zh-CN" altLang="en-US" sz="3600" b="1" dirty="0"/>
              <a:t>第一名：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何雨轩     </a:t>
            </a:r>
            <a:r>
              <a:rPr lang="zh-CN" altLang="en-US" sz="3600" b="1" dirty="0" smtClean="0"/>
              <a:t>       第二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 胡暄   </a:t>
            </a:r>
            <a:endParaRPr lang="en-US" altLang="zh-CN" sz="3600" b="1" dirty="0" smtClean="0"/>
          </a:p>
          <a:p>
            <a:pPr algn="just">
              <a:spcAft>
                <a:spcPts val="0"/>
              </a:spcAft>
            </a:pPr>
            <a:r>
              <a:rPr lang="zh-CN" altLang="en-US" sz="3600" b="1" dirty="0" smtClean="0"/>
              <a:t>第三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李欣桐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429" y="370905"/>
            <a:ext cx="104411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三、</a:t>
            </a:r>
            <a:r>
              <a:rPr lang="en-US" altLang="zh-CN" sz="3600" b="1" dirty="0">
                <a:solidFill>
                  <a:srgbClr val="7030A0"/>
                </a:solidFill>
              </a:rPr>
              <a:t>3—10</a:t>
            </a:r>
            <a:r>
              <a:rPr lang="zh-CN" altLang="en-US" sz="3600" b="1" dirty="0">
                <a:solidFill>
                  <a:srgbClr val="7030A0"/>
                </a:solidFill>
              </a:rPr>
              <a:t>班总成绩优秀名单： （</a:t>
            </a:r>
            <a:r>
              <a:rPr lang="en-US" altLang="zh-CN" sz="3600" b="1" dirty="0">
                <a:solidFill>
                  <a:srgbClr val="7030A0"/>
                </a:solidFill>
              </a:rPr>
              <a:t>10</a:t>
            </a:r>
            <a:r>
              <a:rPr lang="zh-CN" altLang="en-US" sz="3600" b="1" dirty="0">
                <a:solidFill>
                  <a:srgbClr val="7030A0"/>
                </a:solidFill>
              </a:rPr>
              <a:t>人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>
              <a:solidFill>
                <a:srgbClr val="7030A0"/>
              </a:solidFill>
            </a:endParaRPr>
          </a:p>
          <a:p>
            <a:r>
              <a:rPr lang="en-US" altLang="zh-CN" sz="3600" b="1" dirty="0"/>
              <a:t>3</a:t>
            </a:r>
            <a:r>
              <a:rPr lang="zh-CN" altLang="en-US" sz="3600" b="1" dirty="0"/>
              <a:t>班总成绩前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名：杨榕格  童沛德</a:t>
            </a:r>
          </a:p>
          <a:p>
            <a:r>
              <a:rPr lang="en-US" altLang="zh-CN" sz="3600" b="1" dirty="0"/>
              <a:t>4—7</a:t>
            </a:r>
            <a:r>
              <a:rPr lang="zh-CN" altLang="en-US" sz="3600" b="1" dirty="0"/>
              <a:t>班总成绩前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班  伍叶子  </a:t>
            </a:r>
            <a:r>
              <a:rPr lang="zh-CN" altLang="en-US" sz="3600" b="1" dirty="0" smtClean="0"/>
              <a:t>     </a:t>
            </a:r>
            <a:r>
              <a:rPr lang="en-US" altLang="zh-CN" sz="3600" b="1" dirty="0" smtClean="0"/>
              <a:t>7</a:t>
            </a:r>
            <a:r>
              <a:rPr lang="zh-CN" altLang="en-US" sz="3600" b="1" dirty="0" smtClean="0"/>
              <a:t>班    夏  尔</a:t>
            </a:r>
            <a:endParaRPr lang="en-US" altLang="zh-CN" sz="3600" b="1" dirty="0" smtClean="0"/>
          </a:p>
          <a:p>
            <a:r>
              <a:rPr lang="en-US" altLang="zh-CN" sz="3600" b="1" dirty="0"/>
              <a:t> </a:t>
            </a:r>
            <a:r>
              <a:rPr lang="en-US" altLang="zh-CN" sz="3600" b="1" dirty="0" smtClean="0"/>
              <a:t>                                  </a:t>
            </a:r>
            <a:r>
              <a:rPr lang="zh-CN" altLang="en-US" sz="3600" b="1" dirty="0" smtClean="0"/>
              <a:t>       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班  谢国煊 </a:t>
            </a:r>
            <a:r>
              <a:rPr lang="zh-CN" altLang="en-US" sz="3600" b="1" dirty="0" smtClean="0"/>
              <a:t>      </a:t>
            </a:r>
            <a:r>
              <a:rPr lang="en-US" altLang="zh-CN" sz="3600" b="1" dirty="0"/>
              <a:t>7</a:t>
            </a:r>
            <a:r>
              <a:rPr lang="zh-CN" altLang="en-US" sz="3600" b="1" dirty="0"/>
              <a:t>班 </a:t>
            </a:r>
            <a:r>
              <a:rPr lang="zh-CN" altLang="en-US" sz="3600" b="1" dirty="0" smtClean="0"/>
              <a:t>  李</a:t>
            </a:r>
            <a:r>
              <a:rPr lang="zh-CN" altLang="en-US" sz="3600" b="1" dirty="0"/>
              <a:t>浩坤</a:t>
            </a:r>
          </a:p>
          <a:p>
            <a:r>
              <a:rPr lang="en-US" altLang="zh-CN" sz="3600" b="1" dirty="0"/>
              <a:t>8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9</a:t>
            </a:r>
            <a:r>
              <a:rPr lang="zh-CN" altLang="en-US" sz="3600" b="1" dirty="0"/>
              <a:t>班总成绩前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9</a:t>
            </a:r>
            <a:r>
              <a:rPr lang="zh-CN" altLang="en-US" sz="3600" b="1" dirty="0"/>
              <a:t>班  徐嘉傲 </a:t>
            </a:r>
            <a:r>
              <a:rPr lang="zh-CN" altLang="en-US" sz="3600" b="1" dirty="0" smtClean="0"/>
              <a:t>      </a:t>
            </a:r>
            <a:r>
              <a:rPr lang="en-US" altLang="zh-CN" sz="3600" b="1" dirty="0"/>
              <a:t>9</a:t>
            </a:r>
            <a:r>
              <a:rPr lang="zh-CN" altLang="en-US" sz="3600" b="1" dirty="0"/>
              <a:t>班戴铭池 </a:t>
            </a:r>
            <a:endParaRPr lang="en-US" altLang="zh-CN" sz="3600" b="1" dirty="0" smtClean="0"/>
          </a:p>
          <a:p>
            <a:r>
              <a:rPr lang="en-US" altLang="zh-CN" sz="3600" b="1" dirty="0"/>
              <a:t> </a:t>
            </a:r>
            <a:r>
              <a:rPr lang="en-US" altLang="zh-CN" sz="3600" b="1" dirty="0" smtClean="0"/>
              <a:t>                                         </a:t>
            </a:r>
            <a:r>
              <a:rPr lang="zh-CN" altLang="en-US" sz="3600" b="1" dirty="0" smtClean="0"/>
              <a:t> </a:t>
            </a:r>
            <a:r>
              <a:rPr lang="en-US" altLang="zh-CN" sz="3600" b="1" dirty="0"/>
              <a:t>9</a:t>
            </a:r>
            <a:r>
              <a:rPr lang="zh-CN" altLang="en-US" sz="3600" b="1" dirty="0"/>
              <a:t>班  李佳</a:t>
            </a:r>
          </a:p>
          <a:p>
            <a:r>
              <a:rPr lang="en-US" altLang="zh-CN" sz="3600" b="1" dirty="0"/>
              <a:t>10</a:t>
            </a:r>
            <a:r>
              <a:rPr lang="zh-CN" altLang="en-US" sz="3600" b="1" dirty="0"/>
              <a:t>班总成绩前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名： 吕培雯  林佳漫</a:t>
            </a: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体育馆大屏幕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体育馆大屏幕模板</Template>
  <TotalTime>260</TotalTime>
  <Words>596</Words>
  <Application>Microsoft Office PowerPoint</Application>
  <PresentationFormat>自定义</PresentationFormat>
  <Paragraphs>81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体育馆大屏幕模板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67</cp:revision>
  <dcterms:created xsi:type="dcterms:W3CDTF">2015-09-21T06:58:01Z</dcterms:created>
  <dcterms:modified xsi:type="dcterms:W3CDTF">2016-05-11T06:37:06Z</dcterms:modified>
</cp:coreProperties>
</file>