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customXml/itemProps29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2.xml" ContentType="application/vnd.openxmlformats-officedocument.customXmlProperties+xml"/>
  <Override PartName="/customXml/itemProps25.xml" ContentType="application/vnd.openxmlformats-officedocument.customXmlProperties+xml"/>
  <Override PartName="/customXml/itemProps54.xml" ContentType="application/vnd.openxmlformats-officedocument.customXmlProperties+xml"/>
  <Override PartName="/customXml/itemProps7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customXml/itemProps14.xml" ContentType="application/vnd.openxmlformats-officedocument.customXmlProperties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61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customXml/itemProps21.xml" ContentType="application/vnd.openxmlformats-officedocument.customXmlProperties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customXml/itemProps59.xml" ContentType="application/vnd.openxmlformats-officedocument.customXml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19.xml" ContentType="application/vnd.openxmlformats-officedocument.customXmlProperties+xml"/>
  <Override PartName="/customXml/itemProps37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customXml/itemProps62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customXml/itemProps8.xml" ContentType="application/vnd.openxmlformats-officedocument.customXmlPropertie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70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customXml/itemProps9.xml" ContentType="application/vnd.openxmlformats-officedocument.customXmlProperties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customXml/itemProps39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46.xml" ContentType="application/vnd.openxmlformats-officedocument.customXmlProperties+xml"/>
  <Override PartName="/customXml/itemProps64.xml" ContentType="application/vnd.openxmlformats-officedocument.customXmlPropertie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customXml/itemProps53.xml" ContentType="application/vnd.openxmlformats-officedocument.customXmlProperties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customXml/itemProps31.xml" ContentType="application/vnd.openxmlformats-officedocument.customXmlPropertie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customXml/itemProps20.xml" ContentType="application/vnd.openxmlformats-officedocument.customXmlProperties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customXml/itemProps69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3"/>
  </p:sldMasterIdLst>
  <p:notesMasterIdLst>
    <p:notesMasterId r:id="rId145"/>
  </p:notesMasterIdLst>
  <p:sldIdLst>
    <p:sldId id="257" r:id="rId74"/>
    <p:sldId id="258" r:id="rId75"/>
    <p:sldId id="259" r:id="rId76"/>
    <p:sldId id="260" r:id="rId77"/>
    <p:sldId id="261" r:id="rId78"/>
    <p:sldId id="262" r:id="rId79"/>
    <p:sldId id="263" r:id="rId80"/>
    <p:sldId id="264" r:id="rId81"/>
    <p:sldId id="265" r:id="rId82"/>
    <p:sldId id="266" r:id="rId83"/>
    <p:sldId id="267" r:id="rId84"/>
    <p:sldId id="268" r:id="rId85"/>
    <p:sldId id="269" r:id="rId86"/>
    <p:sldId id="270" r:id="rId87"/>
    <p:sldId id="271" r:id="rId88"/>
    <p:sldId id="272" r:id="rId89"/>
    <p:sldId id="273" r:id="rId90"/>
    <p:sldId id="274" r:id="rId91"/>
    <p:sldId id="275" r:id="rId92"/>
    <p:sldId id="276" r:id="rId93"/>
    <p:sldId id="277" r:id="rId94"/>
    <p:sldId id="278" r:id="rId95"/>
    <p:sldId id="279" r:id="rId96"/>
    <p:sldId id="280" r:id="rId97"/>
    <p:sldId id="281" r:id="rId98"/>
    <p:sldId id="282" r:id="rId99"/>
    <p:sldId id="283" r:id="rId100"/>
    <p:sldId id="284" r:id="rId101"/>
    <p:sldId id="285" r:id="rId102"/>
    <p:sldId id="286" r:id="rId103"/>
    <p:sldId id="287" r:id="rId104"/>
    <p:sldId id="288" r:id="rId105"/>
    <p:sldId id="289" r:id="rId106"/>
    <p:sldId id="290" r:id="rId107"/>
    <p:sldId id="291" r:id="rId108"/>
    <p:sldId id="292" r:id="rId109"/>
    <p:sldId id="293" r:id="rId110"/>
    <p:sldId id="294" r:id="rId111"/>
    <p:sldId id="295" r:id="rId112"/>
    <p:sldId id="296" r:id="rId113"/>
    <p:sldId id="297" r:id="rId114"/>
    <p:sldId id="298" r:id="rId115"/>
    <p:sldId id="299" r:id="rId116"/>
    <p:sldId id="300" r:id="rId117"/>
    <p:sldId id="301" r:id="rId118"/>
    <p:sldId id="302" r:id="rId119"/>
    <p:sldId id="303" r:id="rId120"/>
    <p:sldId id="304" r:id="rId121"/>
    <p:sldId id="305" r:id="rId122"/>
    <p:sldId id="306" r:id="rId123"/>
    <p:sldId id="307" r:id="rId124"/>
    <p:sldId id="308" r:id="rId125"/>
    <p:sldId id="309" r:id="rId126"/>
    <p:sldId id="310" r:id="rId127"/>
    <p:sldId id="311" r:id="rId128"/>
    <p:sldId id="312" r:id="rId129"/>
    <p:sldId id="313" r:id="rId130"/>
    <p:sldId id="314" r:id="rId131"/>
    <p:sldId id="315" r:id="rId132"/>
    <p:sldId id="316" r:id="rId133"/>
    <p:sldId id="317" r:id="rId134"/>
    <p:sldId id="318" r:id="rId135"/>
    <p:sldId id="319" r:id="rId136"/>
    <p:sldId id="320" r:id="rId137"/>
    <p:sldId id="321" r:id="rId138"/>
    <p:sldId id="322" r:id="rId139"/>
    <p:sldId id="323" r:id="rId140"/>
    <p:sldId id="324" r:id="rId141"/>
    <p:sldId id="325" r:id="rId142"/>
    <p:sldId id="326" r:id="rId143"/>
    <p:sldId id="327" r:id="rId144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142" autoAdjust="0"/>
  </p:normalViewPr>
  <p:slideViewPr>
    <p:cSldViewPr>
      <p:cViewPr varScale="1">
        <p:scale>
          <a:sx n="89" d="100"/>
          <a:sy n="89" d="100"/>
        </p:scale>
        <p:origin x="-2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44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1.xml"/><Relationship Id="rId89" Type="http://schemas.openxmlformats.org/officeDocument/2006/relationships/slide" Target="slides/slide16.xml"/><Relationship Id="rId112" Type="http://schemas.openxmlformats.org/officeDocument/2006/relationships/slide" Target="slides/slide39.xml"/><Relationship Id="rId133" Type="http://schemas.openxmlformats.org/officeDocument/2006/relationships/slide" Target="slides/slide60.xml"/><Relationship Id="rId138" Type="http://schemas.openxmlformats.org/officeDocument/2006/relationships/slide" Target="slides/slide65.xml"/><Relationship Id="rId16" Type="http://schemas.openxmlformats.org/officeDocument/2006/relationships/customXml" Target="../customXml/item16.xml"/><Relationship Id="rId107" Type="http://schemas.openxmlformats.org/officeDocument/2006/relationships/slide" Target="slides/slide34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1.xml"/><Relationship Id="rId79" Type="http://schemas.openxmlformats.org/officeDocument/2006/relationships/slide" Target="slides/slide6.xml"/><Relationship Id="rId102" Type="http://schemas.openxmlformats.org/officeDocument/2006/relationships/slide" Target="slides/slide29.xml"/><Relationship Id="rId123" Type="http://schemas.openxmlformats.org/officeDocument/2006/relationships/slide" Target="slides/slide50.xml"/><Relationship Id="rId128" Type="http://schemas.openxmlformats.org/officeDocument/2006/relationships/slide" Target="slides/slide55.xml"/><Relationship Id="rId144" Type="http://schemas.openxmlformats.org/officeDocument/2006/relationships/slide" Target="slides/slide71.xml"/><Relationship Id="rId149" Type="http://schemas.openxmlformats.org/officeDocument/2006/relationships/tableStyles" Target="tableStyles.xml"/><Relationship Id="rId5" Type="http://schemas.openxmlformats.org/officeDocument/2006/relationships/customXml" Target="../customXml/item5.xml"/><Relationship Id="rId90" Type="http://schemas.openxmlformats.org/officeDocument/2006/relationships/slide" Target="slides/slide17.xml"/><Relationship Id="rId95" Type="http://schemas.openxmlformats.org/officeDocument/2006/relationships/slide" Target="slides/slide22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40.xml"/><Relationship Id="rId118" Type="http://schemas.openxmlformats.org/officeDocument/2006/relationships/slide" Target="slides/slide45.xml"/><Relationship Id="rId134" Type="http://schemas.openxmlformats.org/officeDocument/2006/relationships/slide" Target="slides/slide61.xml"/><Relationship Id="rId139" Type="http://schemas.openxmlformats.org/officeDocument/2006/relationships/slide" Target="slides/slide66.xml"/><Relationship Id="rId80" Type="http://schemas.openxmlformats.org/officeDocument/2006/relationships/slide" Target="slides/slide7.xml"/><Relationship Id="rId85" Type="http://schemas.openxmlformats.org/officeDocument/2006/relationships/slide" Target="slides/slide12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30.xml"/><Relationship Id="rId108" Type="http://schemas.openxmlformats.org/officeDocument/2006/relationships/slide" Target="slides/slide35.xml"/><Relationship Id="rId116" Type="http://schemas.openxmlformats.org/officeDocument/2006/relationships/slide" Target="slides/slide43.xml"/><Relationship Id="rId124" Type="http://schemas.openxmlformats.org/officeDocument/2006/relationships/slide" Target="slides/slide51.xml"/><Relationship Id="rId129" Type="http://schemas.openxmlformats.org/officeDocument/2006/relationships/slide" Target="slides/slide56.xml"/><Relationship Id="rId137" Type="http://schemas.openxmlformats.org/officeDocument/2006/relationships/slide" Target="slides/slide6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" Target="slides/slide2.xml"/><Relationship Id="rId83" Type="http://schemas.openxmlformats.org/officeDocument/2006/relationships/slide" Target="slides/slide10.xml"/><Relationship Id="rId88" Type="http://schemas.openxmlformats.org/officeDocument/2006/relationships/slide" Target="slides/slide15.xml"/><Relationship Id="rId91" Type="http://schemas.openxmlformats.org/officeDocument/2006/relationships/slide" Target="slides/slide18.xml"/><Relationship Id="rId96" Type="http://schemas.openxmlformats.org/officeDocument/2006/relationships/slide" Target="slides/slide23.xml"/><Relationship Id="rId111" Type="http://schemas.openxmlformats.org/officeDocument/2006/relationships/slide" Target="slides/slide38.xml"/><Relationship Id="rId132" Type="http://schemas.openxmlformats.org/officeDocument/2006/relationships/slide" Target="slides/slide59.xml"/><Relationship Id="rId140" Type="http://schemas.openxmlformats.org/officeDocument/2006/relationships/slide" Target="slides/slide67.xml"/><Relationship Id="rId14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33.xml"/><Relationship Id="rId114" Type="http://schemas.openxmlformats.org/officeDocument/2006/relationships/slide" Target="slides/slide41.xml"/><Relationship Id="rId119" Type="http://schemas.openxmlformats.org/officeDocument/2006/relationships/slide" Target="slides/slide46.xml"/><Relationship Id="rId127" Type="http://schemas.openxmlformats.org/officeDocument/2006/relationships/slide" Target="slides/slide54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Master" Target="slideMasters/slideMaster1.xml"/><Relationship Id="rId78" Type="http://schemas.openxmlformats.org/officeDocument/2006/relationships/slide" Target="slides/slide5.xml"/><Relationship Id="rId81" Type="http://schemas.openxmlformats.org/officeDocument/2006/relationships/slide" Target="slides/slide8.xml"/><Relationship Id="rId86" Type="http://schemas.openxmlformats.org/officeDocument/2006/relationships/slide" Target="slides/slide13.xml"/><Relationship Id="rId94" Type="http://schemas.openxmlformats.org/officeDocument/2006/relationships/slide" Target="slides/slide21.xml"/><Relationship Id="rId99" Type="http://schemas.openxmlformats.org/officeDocument/2006/relationships/slide" Target="slides/slide26.xml"/><Relationship Id="rId101" Type="http://schemas.openxmlformats.org/officeDocument/2006/relationships/slide" Target="slides/slide28.xml"/><Relationship Id="rId122" Type="http://schemas.openxmlformats.org/officeDocument/2006/relationships/slide" Target="slides/slide49.xml"/><Relationship Id="rId130" Type="http://schemas.openxmlformats.org/officeDocument/2006/relationships/slide" Target="slides/slide57.xml"/><Relationship Id="rId135" Type="http://schemas.openxmlformats.org/officeDocument/2006/relationships/slide" Target="slides/slide62.xml"/><Relationship Id="rId143" Type="http://schemas.openxmlformats.org/officeDocument/2006/relationships/slide" Target="slides/slide70.xml"/><Relationship Id="rId148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36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3.xml"/><Relationship Id="rId97" Type="http://schemas.openxmlformats.org/officeDocument/2006/relationships/slide" Target="slides/slide24.xml"/><Relationship Id="rId104" Type="http://schemas.openxmlformats.org/officeDocument/2006/relationships/slide" Target="slides/slide31.xml"/><Relationship Id="rId120" Type="http://schemas.openxmlformats.org/officeDocument/2006/relationships/slide" Target="slides/slide47.xml"/><Relationship Id="rId125" Type="http://schemas.openxmlformats.org/officeDocument/2006/relationships/slide" Target="slides/slide52.xml"/><Relationship Id="rId141" Type="http://schemas.openxmlformats.org/officeDocument/2006/relationships/slide" Target="slides/slide68.xml"/><Relationship Id="rId146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1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4.xml"/><Relationship Id="rId110" Type="http://schemas.openxmlformats.org/officeDocument/2006/relationships/slide" Target="slides/slide37.xml"/><Relationship Id="rId115" Type="http://schemas.openxmlformats.org/officeDocument/2006/relationships/slide" Target="slides/slide42.xml"/><Relationship Id="rId131" Type="http://schemas.openxmlformats.org/officeDocument/2006/relationships/slide" Target="slides/slide58.xml"/><Relationship Id="rId136" Type="http://schemas.openxmlformats.org/officeDocument/2006/relationships/slide" Target="slides/slide63.xml"/><Relationship Id="rId61" Type="http://schemas.openxmlformats.org/officeDocument/2006/relationships/customXml" Target="../customXml/item61.xml"/><Relationship Id="rId82" Type="http://schemas.openxmlformats.org/officeDocument/2006/relationships/slide" Target="slides/slide9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4.xml"/><Relationship Id="rId100" Type="http://schemas.openxmlformats.org/officeDocument/2006/relationships/slide" Target="slides/slide27.xml"/><Relationship Id="rId105" Type="http://schemas.openxmlformats.org/officeDocument/2006/relationships/slide" Target="slides/slide32.xml"/><Relationship Id="rId126" Type="http://schemas.openxmlformats.org/officeDocument/2006/relationships/slide" Target="slides/slide53.xml"/><Relationship Id="rId147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20.xml"/><Relationship Id="rId98" Type="http://schemas.openxmlformats.org/officeDocument/2006/relationships/slide" Target="slides/slide25.xml"/><Relationship Id="rId121" Type="http://schemas.openxmlformats.org/officeDocument/2006/relationships/slide" Target="slides/slide48.xml"/><Relationship Id="rId142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6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5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1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9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6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0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4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1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0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3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3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5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6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3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1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7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4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5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1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5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7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8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8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2.xml"/><Relationship Id="rId4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5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2.xml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6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8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00000"/>
              </a:lnSpc>
              <a:spcBef>
                <a:spcPts val="1502"/>
              </a:spcBef>
              <a:buNone/>
            </a:pPr>
            <a:r>
              <a:t/>
            </a:r>
            <a:br/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900112"/>
            <a:ext cx="7345362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2"/>
          <p:cNvSpPr>
            <a:spLocks/>
          </p:cNvSpPr>
          <p:nvPr/>
        </p:nvSpPr>
        <p:spPr bwMode="auto">
          <a:xfrm>
            <a:off x="500063" y="3708400"/>
            <a:ext cx="81438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>
                <a:ea typeface="方正大黑简体" pitchFamily="65" charset="-122"/>
              </a:rPr>
              <a:t>语文</a:t>
            </a:r>
            <a:r>
              <a:rPr lang="en-US" altLang="zh-CN" sz="6000" dirty="0">
                <a:ea typeface="方正大黑简体" pitchFamily="65" charset="-122"/>
              </a:rPr>
              <a:t>·</a:t>
            </a:r>
            <a:r>
              <a:rPr lang="zh-CN" altLang="en-US" sz="6000" dirty="0">
                <a:ea typeface="方正大黑简体" pitchFamily="65" charset="-122"/>
              </a:rPr>
              <a:t>必修</a:t>
            </a:r>
            <a:r>
              <a:rPr lang="en-US" altLang="zh-CN" sz="6000" dirty="0" smtClean="0">
                <a:ea typeface="方正大黑简体" pitchFamily="65" charset="-122"/>
              </a:rPr>
              <a:t>1</a:t>
            </a:r>
            <a:r>
              <a:rPr lang="zh-CN" altLang="en-US" sz="6000" dirty="0" smtClean="0">
                <a:ea typeface="方正大黑简体" pitchFamily="65" charset="-122"/>
              </a:rPr>
              <a:t>人教版</a:t>
            </a:r>
            <a:endParaRPr lang="en-US" altLang="zh-CN" sz="6000" dirty="0">
              <a:ea typeface="方正大黑简体" pitchFamily="65" charset="-122"/>
            </a:endParaRPr>
          </a:p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 smtClean="0">
                <a:ea typeface="方正大黑简体" pitchFamily="65" charset="-122"/>
              </a:rPr>
              <a:t>第</a:t>
            </a:r>
            <a:r>
              <a:rPr lang="en-US" altLang="zh-CN" sz="6000" dirty="0" smtClean="0">
                <a:ea typeface="方正大黑简体" pitchFamily="65" charset="-122"/>
              </a:rPr>
              <a:t>1</a:t>
            </a:r>
            <a:r>
              <a:rPr lang="zh-CN" altLang="en-US" sz="6000" dirty="0" smtClean="0">
                <a:ea typeface="方正大黑简体" pitchFamily="65" charset="-122"/>
              </a:rPr>
              <a:t>期</a:t>
            </a:r>
            <a:endParaRPr lang="zh-CN" altLang="en-US" sz="4400" dirty="0">
              <a:latin typeface="Calibri" pitchFamily="34" charset="0"/>
            </a:endParaRPr>
          </a:p>
        </p:txBody>
      </p:sp>
    </p:spTree>
    <p:custDataLst>
      <p:custData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命的味道。相对来说,禅并不是作家想介入就能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介入的,它是心灵进入某种超常境界时的自然流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露;是借助文学语言,完成一种精神皈依的话语方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式。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我们再将历史追溯到唐代,那时到处是一片祥和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欢乐的气象。禅在那里生存发展枝繁叶茂。在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那树荫的底下,生活着那个时代的善男信女。《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唐诗》作为一种特殊生存环境下的产物,融合了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当时的国家情结、家园情结及友情情结,在种种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文明的透视之下,用一种清淡、空旷、辽远的禅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的话语方式,抒发了人们对生存的感悟。如果与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浮躁的现实生活相比,今人追逐的更多的是名和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利,于是人们在患得患失的矛盾之中渴望精神上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的飞翔,而文学正是那双赖以飞翔的翅膀。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我想文学与禅之所以能走到一起,那便因为是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“悟性”这两个字——到生活中去悟,到大自然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中去悟。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(选自《新华副刊》,有删节)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1.对文本前两段有关禅与文学的关系的表述,不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正确的一项是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A.禅在中国已有上千年的历史, 禅机悄无生息地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融入于古往今来的文人的字里行间。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B.不论是古典诗文中所描述的那种禅境,还是现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当代文学作品中渗入的那种禅意,都提高了文学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作品的艺术品位,加强了文学作品的审美意识。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C.西方作家对《圣经》的不同诠释以及他们创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作的以《圣经》为题材或借《圣经》之意境的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文学作品,都是高于艺术本身的艺术。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D.在我国,禅的出现是对“儒家”和“道家”的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颠覆,禅对文学这门艺术起到了决定性的作用。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2.对本文中引述的佛陀顿悟一事的作用,表述不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当的一项是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A.紧扣文章谈佛陀的顿悟,增加了作品的可读性,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调动了读者的阅读兴趣。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B.拿佛陀顿悟和作家写好文章类比,说明搞文学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既要有禅意,也需要天分,既要有禅的境界,也要有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文字的般若。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C.引述的佛陀顿悟一事,给文章营造了神秘的气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氛,增加了扑朔迷离的色彩。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D.引用经典事例,增强了文章的说服力。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3.根据原文内容,下列理解和分析不正确的一项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A.基督教与佛教都具有同样强大的精神力量,一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个作家只有满怀信仰,懂得敬畏,才能写出好作品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B.一个作家不仅要把写作当成精神的需要,而且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要追求写惊世骇俗的上品,只有这样,才能写出好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作品,曹雪芹就是一个典型的例子。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C.“悟性”这两个字体现了文学与禅的结合,当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作家的心灵进入某种超常境界时,就会获得禅意,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然后借助文学语言,完成一种精神皈依的话语方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式。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D.《唐诗》用一种清淡、空旷、辽远的禅的话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语方式,抒发了人们对生存的感悟。说明在唐代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那片祥和欢乐的气象中,禅找到了适合自己发展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的土壤。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二、古代诗文阅读(36分)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(一)文言文阅读(19分)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阅读下面的文言文,完成4~7题。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孙镗,字振远,东胜州人。袭济阳卫指挥同知。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朱勇荐,进署指挥使。正统末,擢指挥佥事,充左参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2014~2015学年</a:t>
            </a:r>
            <a:r>
              <a:rPr lang="zh-CN" altLang="en-US" sz="3181" kern="0" spc="3117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创新卷(一)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86198"/>
            <a:ext cx="8316000" cy="393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编审:本报语文研究中心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71510"/>
            <a:ext cx="8316000" cy="3048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说明:1.考试范围为必修1第一单元。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56822"/>
            <a:ext cx="8316000" cy="21631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2.考试时间150分钟,满分150分。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42134"/>
            <a:ext cx="8316000" cy="1277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第Ⅰ卷　阅读题</a:t>
            </a:r>
            <a:endParaRPr lang="zh-CN" altLang="en-US"/>
          </a:p>
        </p:txBody>
      </p:sp>
      <p:pic>
        <p:nvPicPr>
          <p:cNvPr id="7" name="图片 7" descr="textimage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051" y="1330890"/>
            <a:ext cx="783999" cy="61151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将,从总兵官徐恭讨叶宗留。败贼金华,复破之乌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龙岭。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英宗北狩,景帝召镗还,超擢都督佥事,典三千营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。也先将入犯,进右都督,充总兵官,统京军一万御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之紫荆关。将发,寇已入,遂营都城外。寇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薄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德胜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门,为于谦等所却,转至西直门。镗与大战,斩其前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锋数人,寇稍北,镗逐之,寇益兵围镗。镗力战不解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。高礼、毛福寿来援,礼中流矢。会石亨兵至,寇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乃退。诏镗副杨洪追之。战于涿州深沟,颇有斩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获。师还,仍典营务。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景泰初,杨洪劾镗下狱。石亨请赦镗,江渊亦言城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下之役,惟镗战最力,乃释之。 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三年冬,充副总兵,协郭登镇大同。登节制严,镗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不得逞,欲与分军,且令子百户宏侮登。帝械宏,竟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以镗故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贳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之。召还,典三千营如故。英宗复辟,以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“夺门”功封怀宁伯,寻予世券。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天顺初,甘肃告警,诏镗充总兵官,帅京军往讨。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将陛辞,病宿朝房。夜二鼓,太监曹吉祥、昭武伯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曹钦反。其部下都指挥马亮告变于恭顺侯吴瑾,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瑾趋语镗。镗草奏,叩东长安门,自门隙投入内廷,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始得集兵缚吉祥,守皇城诸门。镗走太平侯张瑾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家,邀兵击贼,瑾不敢出。镗仓猝复走宣武街,急遣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二子辅、</a:t>
            </a:r>
            <a:r>
              <a:rPr lang="zh-CN" altLang="en-US" sz="2057" kern="0" spc="399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呼征西将士,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绐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之曰:“刑部囚反狱,获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者重赏。”众稍聚至二千人,始语之故。时已黎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明,遂击钦。钦方攻东长安门,不得入,转攻东安门</a:t>
            </a:r>
            <a:endParaRPr lang="zh-CN" altLang="en-US"/>
          </a:p>
        </p:txBody>
      </p:sp>
      <p:pic>
        <p:nvPicPr>
          <p:cNvPr id="3" name="图片 3" descr="textimage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520" y="4240264"/>
            <a:ext cx="305759" cy="29007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。镗兵追及,贼稍散。</a:t>
            </a:r>
            <a:r>
              <a:rPr lang="zh-CN" altLang="en-US" sz="2336" kern="0" spc="12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斫钦中膊,</a:t>
            </a:r>
            <a:r>
              <a:rPr lang="zh-CN" altLang="en-US" sz="2336" kern="0" spc="12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亦被杀。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钦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知事不成,窜归其家,犹督众拒镗力战,至晡始定。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论功第一,进爵世侯,仍典三千营。赠軏百户,世袭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镗粗猛善战,然数犯法。初贿太监金英,得迁都督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。事觉,论斩,景帝特宥之。天顺末,以受将士贿,</a:t>
            </a:r>
            <a:endParaRPr lang="zh-CN" altLang="en-US"/>
          </a:p>
        </p:txBody>
      </p:sp>
      <p:pic>
        <p:nvPicPr>
          <p:cNvPr id="4" name="图片 4" descr="textimage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919" y="1421480"/>
            <a:ext cx="305760" cy="290080"/>
          </a:xfrm>
          <a:prstGeom prst="rect">
            <a:avLst/>
          </a:prstGeom>
        </p:spPr>
      </p:pic>
      <p:pic>
        <p:nvPicPr>
          <p:cNvPr id="5" name="图片 5" descr="textimage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720" y="1421480"/>
            <a:ext cx="305760" cy="29008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屡被劾。不自安,求退。诏解营务及府军前卫事,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犹掌左府。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宪宗即位,中官牛玉得罪。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镗坐与玉婚,停禄闲住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。寻陈情,予半禄。已,复自陈功状,给禄如故。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化七年卒。赠涞国公,谥武敏。 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选自《明史·列传第六十一》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4.对下列句子中加点的词的解释,不正确的一项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用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朱勇荐,进署指挥使　　　　用:由于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B.寇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薄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德胜门　　薄:侵入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C.竟以镗故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贳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　　贳:赦免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绐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之曰　　绐:欺骗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5.以下各组句子中,全都表明孙镗英勇善战的一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组是(3分)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①败贼金华,复破之乌龙岭　②镗与大战,斩其前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锋数人　③寇稍北,镗逐之,寇益兵围镗　④诏镗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副杨洪追之,战于涿州深沟,颇有斩获　⑤钦方攻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东长安门,不得入,转攻东安门　⑥镗兵追及,贼稍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散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A.①②⑥　B.①③⑤　C.②③④　D.④⑤⑥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6.下列对原文有关内容的概括和分析,不正确的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A.孙镗在朱勇的推荐下,升为代理指挥使,跟随徐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恭平定叶宗留,在金华打败义军后,又在乌龙岭将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其击败。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B.在西直门大战中,孙镗起初战败了敌人,但在追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杀敌人时,又被敌人包围,多亏高礼、毛福寿、石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亨等人来救援,敌人才退去。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C.天顺初年,在平定太监曹吉祥、昭武伯曹钦的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谋反中,孙镗想办法招集军队捆住曹吉祥,防守皇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一、现代文阅读(9分,每小题3分)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阅读下面的文字,完成1~3题。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禅与文学浅说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罗登廉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禅在中国的发展已有上千年的历史,作为中国文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明发展史的一部分,曾给很多人带来了精神上的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城诸门,用欺骗的手段叫来征西将士,最终平定了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曹钦,建立了奇功。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D.孙镗性情鲁莽,勇猛善战,但屡次因为贿赂之事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犯法,皇帝也因此停止给他发放俸禄。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7.把文中画横线的句子翻译成现代汉语。(10分)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(1)钦知事不成,窜归其家,犹督众拒镗力战,至晡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始定。(4分)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(2)镗坐与玉婚,停禄闲住。寻陈情,予半禄。已,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复自陈功状,给禄如故。(6分)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(二)古代诗歌阅读(11分)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阅读下面这首清词,完成8~9题。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浣　溪　沙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纳兰性德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谁念西风独自凉?萧萧黄叶闭疏窗。沉思往事立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残阳。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被酒莫惊春睡重,赌书消得泼茶香。当时只道是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寻常。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【注】本词是词人为悼念早逝的妻子卢氏而作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8.上片通过哪些意象描写了词人怎样的形象?(5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9.本词通过追忆哪些往事来表达对亡妻的思念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的?(6分)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(三)名篇名句默写(6分)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10.补写出下列名篇名句中的空缺部分。(6分)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,谁主沉浮?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(毛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泽东《沁园春·长沙》)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,焉用亡郑以陪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邻?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(《左传·烛之武退秦师》)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(3)飞来山上千寻塔,闻说鸡鸣见日升。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(王安石《登飞来峰》)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三、文学类文本阅读(25分)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11.阅读下面的文字,完成(1)~(4)题。(25分)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壶　　碎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李敬泽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这个故事忘了是谁告诉我的,酒桌闲扯,很多话原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本无主。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话说,一位老先生,其名甚响,不过这故事与他名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姓无关,姑且称之为某先生。某日,某先生访友,该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先生平生不爱钱,不好色,唯独爱书,访友为的也是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访书。主人多的正是书,室内四面书柜,某先生一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柜一柜看过去,忽蹬梯忽俯地,直把人家作自家,差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不多忘了还有主人在。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忽然,哗啷啷一声脆响,正所谓“银瓶乍裂水浆迸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”,某先生差点从梯子上掉下来,定睛看时,碎了一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地的是一把紫砂壶,想是方才抽书忘情,将书柜里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摆着的一把壶拂落下去。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这时,该先生才想起主人,抬起眼,只见主人微笑: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“先生欠了我一把壶,日后要拿一瓶好酒来还。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宾主相视一笑。主人顾自取了笤帚簸箕扫去碎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片,先生顾自看书。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那一日,宾主尽欢。临去时,漫天大雪。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如此而已。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此事发生在二十多年前,1991年或1992年。书房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主人年近四十,在大学里已是教授,正的,笑傲江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慰藉。然而进入新社会,面对物欲横流的世界,人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们对禅的了解却是茫然的。但禅机却悄无声息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地融入于古往今来的文人的字里行间。无论是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古典诗文中所描述的那种禅境,还是现当代文学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作品中渗入的那种禅意,都加深了文学作品的艺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术品位与审美意识。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湖,踏花蹄香,抬望眼便是千里万里的锦绣,一把壶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岂足挂怀。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转眼又是数年。某日,教授闲翻杂志,见一篇文章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谈的是制壶名家顾景舟。也是一时无聊,信马由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缰往下看,看着看着,教授坐不住了。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忽想起,那把壶,原是有题款的,正是“顾景舟制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教授站起来,几步冲到书柜前,书柜在,书也在,壶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自是不在了。教授想了想,拿起电话,拨通了,劈头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就问:那壶是怎么回事?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这是越洋电话,打给他父亲的。教授的父亲也是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教授,老教授正随着老太太住在美国的大儿子家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。多少年后,老爷子归天,众弟子发一声喊,一拥而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上,把老爷子抬成了文化泰斗,回忆文章连篇累牍,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老爷子被描得白衣胜雪,活活就是最后一位民国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大师。其实,老爷子的大学只在民国上了一年,剩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下的全在新中国。退休后一屋子书留给了小儿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子,住到美国去,主要爱好就是推个小车在社区里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转悠,把邻居扔出来的沙发电视什么的搬回家,收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拾得干干净净,先是藏于车库,渐渐竟“登堂入室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”。大儿子力陈中美文化之差异,苦求老爹入乡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随俗,由着美国人败家去,老爷子只作没听见。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话说那日,小儿子半年不来电,半夜三更冷不丁来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一次,不问苍生问鬼神,不问爹娘问茶壶。老爷子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半天没醒过神来,想不起这一壶是哪一壶,最后把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“紫砂”“宜兴”“顾景舟”凑到一起,老爷子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才忽然想起——那是“文革”期间,去宜兴出差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时,朋友送的一把壶。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放下电话,教授只觉得一颗心被人攥住了,是了,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必定是了。当日打碎的原是一把顾景舟的壶。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这一年,据杂志所说,这把壶值30万,而教授的工资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也不过每月三四百。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教授一屁股坐到天黑,长叹一声,苦笑。又能怎样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呢?难不成再找人家赔壶?罢了罢了,也是命该如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此。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然后,就到了2013年,教授老了,这些年他过得不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好,很不好。他成了一个愤怒的老货,恨官员,恨知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识分子,恨富人,恨穷人,恨这个世界和世道,这个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世界从他手里骗走了一把壶。谁能想到,一次壶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碎事故竟阴险地埋伏着漫长无底的坍塌。他忍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不住,他一直注视着紫砂壶的拍卖行情,那是迅速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上涨的水,眼看着就从脚底漫过了头顶,他身处寂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静的海底,星沉海底当窗见,而教授只见到高远的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海面上漂着那把壶,顾景舟的壶。那把碎了的壶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不断升值,他的人生在不断贬值,直到变成沉在海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底的一粒沙子。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他已经很多年没见过某先生了。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父亲留下的书,他卖给了潘家园一个书贩子,拿到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了一笔钱,几十万吧,还算是钱。在空荡荡的书房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里看着那堆钱,他忽然想起,那些书其实还远远不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值那把壶。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“骗子!”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他喃喃骂了一句。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那日,我在宜兴,微雨中访吾友葛韬的陶庄,看各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种壶。忽抬头,见墙上一帧旧照,一位老先生正在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治壶。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清瘦,身着旧时工装,凝神注目于掌中壶。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心里一动,扭头看葛韬: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这,是顾先生?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是啊。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哦,这就是顾景舟。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西方国家的作家,因着对《圣经》的不同诠释,创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作了以《圣经》为题材或借《圣经》之意境的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文学作品。他们认为《圣经》是上帝智慧的结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晶,文学与它联姻,会产生高于艺术本身的艺术。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中国虽然有两千多年的儒家思想,对古代文人有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所牵制,但禅的出现其实是对“儒家”和“道家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”的颠覆,使许多作家认识到,禅对文学这门艺术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顾先生的脸,净如秋水。看着他,心里只是无端地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觉得好,好得心酸。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竟无话可说了。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(选自《文汇报》)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(1)下列对小说有关内容的分析和概括,不正确的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两项是(5分)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A.李敬泽的《壶碎》写得很微妙。通过写壶被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打破,后来发现壶价值30万,且价格不断攀升,表现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了知识分子的心态和个性的微妙变化。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B.文章开头写客人打碎壶之后,主人并没有责备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客人,仍旧宾主尽欢。客人离去时,写到“漫天风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雪”,这一环境描写推动了情节的发展。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C.教授发现这壶是顾景舟制的时,连夜给大洋彼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岸的父亲打电话询问有关壶的来历,这一情节生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动地说明了一个知识分子缺乏孝道,在物质利益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面前发生动摇。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D.教授的工资每月不过三四百,而一把顾景舟制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的壶竟然价值30万,难免教授心里失衡,变得愤怒,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怨天尤人,这一点确实值得人们同情。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E.本小说不追求情节的曲折,人物性格也不算突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出,其特色是注重思想内涵的深刻挖掘,这也是目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前小小说的一种创新。 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(2)小说运用什么手法来表现教授这一知识分子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的境遇变化的?请结合小说内容具体阐述。(6分)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(3)小说的结尾写名师顾景舟的淡然,看起来与全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篇内容好像没多大关系,可否删掉?请说明你的理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由。(6分)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(4)请探究小说命名“壶碎”的深刻含义。(8分)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第Ⅱ卷　表达题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四、语言文字运用(20分)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12.下列各句中,加点的成语使用不正确的一项是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A.手机集电话、电脑、相机、信用卡等功能于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一体,在生活中的作用被发挥得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淋漓尽致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B.当今学术论文的整治工作必须摒弃以往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述而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不作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的弊端,作者必须写出有个人见地和真正有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学术价值的论文。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C.刚才还是烈日当头,转眼之间,天公把脸一沉,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狂风大作,尘土飞扬,整个小城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瓦釜雷鸣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,紧接着下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起瓢泼大雨。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D.他虽然在家中一声不响,像个木头人,但在社会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上却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玲珑剔透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,无论什么事总是一点就通。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13.下列句子中,没有语病的一句是(3分)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A.北京市绿化造林部门规划在潮白河、永定河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、北运河、泃河、拒马河等五大干流河道及其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主要支流河道两岸,建成林水相依的大森林景区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B.为了更好地调动全体员工的工作积极性,公司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管理层一定要做好考核员工的业绩,对于成绩突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出的和无私奉献的要给予适当的物质奖励。 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C.学会欣赏戏剧不易,能够创作一部优秀的戏剧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作品更不易,小张对戏剧情有独钟,因此,他平时在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这方面花了不少时间,做了很多努力。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D.领导干部如果不能带头读书学习,那么个人会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由于能力不足遭到淘汰,单位的学习风气难以形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成,工作也会因为思想贫乏难有起色。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14.依次填入下面一段文字横线处的语句,衔接最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起到了取长补短的作用。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基督教虽然与佛教有着很大的区别,但作为人的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信仰,具有同样强大的精神力量。没有信仰就不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懂得敬畏。无论是“崇尚”哪一种信仰都凸显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了一个作家丰富的内心世界与深刻的思想内涵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恰当的一组是(3分)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中国建筑的“词汇”和“文法”到底是什么呢?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   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,它是整个民族和地方的物质和精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神条件下的产物。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①它不是一人一时的创作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②它是智慧的结晶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③而普遍地受到承认而遵守的规则和惯例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④经过千百年的考验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⑤是劳动和创造成果的总结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⑥归根到底说来,它们是从世世代代的劳动人民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在长期建筑活动的实践中所累积的经验中提炼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出来的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A.①④③②⑥⑤　　　　B.②④⑤①③⑥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C.⑥④③②⑤①　　D.①③②④⑤⑥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15.在下面一段文字横线处补写恰当的语句,使整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段文字语意完整连贯,内容贴切,逻辑严密。每处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不超过20字。(6分)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几年前著名的“钱学森之问”,让我们读出了一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位耄耋老人的忧心忡忡,更读出了中国教育之重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、中国教育之难。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①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?就是因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为我们的大学都是注重科层化、行政化管理的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办学模式,强化等级“官”念,不再以追求知识、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真理、正义为圭臬,模糊了高校作为教学和研究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机构的独特价值,亵渎了大学之为大学的公共利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益。正如朱清时所批评的,近年国家投入了这么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多钱,高校的物质条件离世界一流越来越近,但是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②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,官本位盛行,大家不是交流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新思想,而是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③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,谁的权大官大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就听谁的,教授们没有话语权,整个大学围着当官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的人的意志转。久而久之,学者权利被边缘化,教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授们沦为“打工仔”,学术至上则成了空谈。于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是,争创“世界一流”之前,官员的数量先上一流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(北大校领导21个,常务副校长就3个,校长助理9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个,党委领导不算)。“校长一走廊,处长一讲堂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、科长一操场”成了特色,“千校一面”,就成了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中国大学的一种必然。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答:①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16.仔细观察下面的中秋节标识,请说明标识的构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图要素及其寓意,要求语意简明,句子通顺,不超过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70个字。(5分)</a:t>
            </a:r>
            <a:endParaRPr lang="zh-CN" altLang="en-US"/>
          </a:p>
        </p:txBody>
      </p:sp>
      <p:pic>
        <p:nvPicPr>
          <p:cNvPr id="5" name="图片 5" descr="textimage4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28244" y="5304960"/>
            <a:ext cx="723511" cy="81503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构图要素: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寓意: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五、写作(60分)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17.阅读下面的材料,根据要求写一篇不少于800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字的文章。(60分)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“如何除去心中的恶念呢?”弟子问。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“如果心中的恶念是杂草,你会怎么办呢?”大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师反问道。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“拔除它。”弟子说。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“拔除后,又长出来了,怎么办呢?”大师问。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“再拔除它。”弟子说。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“所以,经常反省自己,检点自己的内心,可以帮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我们除去心中的恶念。”大师说,“但这并不是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除去恶念的最好办法,因为我们即使用这种办法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除去了恶念,我们的内心还是一片荒芜啊!”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传说2500年前的佛陀曾在菩提树下顿悟,使他真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正悟到了人间的情势,坚定了从痛苦中解脱出来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的决心。那么佛陀到底悟到了什么呢?我们只能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用心灵去体会。当我们内心充满惬意与宁静、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善良与诚朴、宽容与爱抚时,我们便悟在其中。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这也是一个作家写好文章的先决条件,当然这是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有先天因素,亦有后天修养。古人说:“学佛乃大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“那除去恶念的最好办法是什么呢?”弟子问。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“除去内心恶的杂草,只须在内心种满善的鲜花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就行了,”大师说,“内心满是善的鲜花,自然,恶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的杂草也就无处藏身了。” 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读了上面的材料,你有什么感悟?要求选好角度,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确定立意,明确文体,自拟标题;不要脱离材料内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容及含意的范围作文,不要套作,不得抄袭。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丈夫事,非帝王将相所能为。”看来,参禅是需要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天分的,搞文学创作亦是如此。尽管有些人学问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渊博,却做不好文章,这是因为他没有那种境界、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气派与胸襟。有人出语成章,笔下生辉,这是因为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他有禅的境界,有文字的般若。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其实,在生活中有很多东西,是不可强求的,比如爱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情,刻意追求往往适得其反。如果说,我们在写某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部作品时,若一定要把它做成惊世骇俗的上品,则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往往会事与愿违。而有时候作家随意写出来的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作品,也许会流传百世。曹雪芹在写《红楼梦》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时,并没有想过它会成为经典著作,只是把它作为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一种精神上的依托。正所谓“无心插柳柳成荫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”,可遇而不可求也。这也是缘分,似乎有一种宿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Props1.xml><?xml version="1.0" encoding="utf-8"?>
<ds:datastoreItem xmlns:ds="http://schemas.openxmlformats.org/officeDocument/2006/customXml" ds:itemID="{A5BD593F-DF9D-4C12-B125-099096148E6E}">
  <ds:schemaRefs/>
</ds:datastoreItem>
</file>

<file path=customXml/itemProps10.xml><?xml version="1.0" encoding="utf-8"?>
<ds:datastoreItem xmlns:ds="http://schemas.openxmlformats.org/officeDocument/2006/customXml" ds:itemID="{45ACFB9E-4095-4392-AFD5-22A1645047A8}">
  <ds:schemaRefs/>
</ds:datastoreItem>
</file>

<file path=customXml/itemProps11.xml><?xml version="1.0" encoding="utf-8"?>
<ds:datastoreItem xmlns:ds="http://schemas.openxmlformats.org/officeDocument/2006/customXml" ds:itemID="{6627620A-43A6-4B5E-98D0-1B9A1BB52415}">
  <ds:schemaRefs/>
</ds:datastoreItem>
</file>

<file path=customXml/itemProps12.xml><?xml version="1.0" encoding="utf-8"?>
<ds:datastoreItem xmlns:ds="http://schemas.openxmlformats.org/officeDocument/2006/customXml" ds:itemID="{67845508-EE5D-424B-9E70-AD0ABF03FDF7}">
  <ds:schemaRefs/>
</ds:datastoreItem>
</file>

<file path=customXml/itemProps13.xml><?xml version="1.0" encoding="utf-8"?>
<ds:datastoreItem xmlns:ds="http://schemas.openxmlformats.org/officeDocument/2006/customXml" ds:itemID="{9AD05D40-A310-4BCF-B5D5-A38B8C81AF9F}">
  <ds:schemaRefs/>
</ds:datastoreItem>
</file>

<file path=customXml/itemProps14.xml><?xml version="1.0" encoding="utf-8"?>
<ds:datastoreItem xmlns:ds="http://schemas.openxmlformats.org/officeDocument/2006/customXml" ds:itemID="{5C650997-39CD-49EF-8561-C17C50964A3F}">
  <ds:schemaRefs/>
</ds:datastoreItem>
</file>

<file path=customXml/itemProps15.xml><?xml version="1.0" encoding="utf-8"?>
<ds:datastoreItem xmlns:ds="http://schemas.openxmlformats.org/officeDocument/2006/customXml" ds:itemID="{0E0982AF-6A7D-404C-9FAE-ECA2084FF6D7}">
  <ds:schemaRefs/>
</ds:datastoreItem>
</file>

<file path=customXml/itemProps16.xml><?xml version="1.0" encoding="utf-8"?>
<ds:datastoreItem xmlns:ds="http://schemas.openxmlformats.org/officeDocument/2006/customXml" ds:itemID="{1686BE90-9CE0-4232-BD07-795432A8BCB3}">
  <ds:schemaRefs/>
</ds:datastoreItem>
</file>

<file path=customXml/itemProps17.xml><?xml version="1.0" encoding="utf-8"?>
<ds:datastoreItem xmlns:ds="http://schemas.openxmlformats.org/officeDocument/2006/customXml" ds:itemID="{FC2C63E7-7C53-4F31-881E-F6A2BF634885}">
  <ds:schemaRefs/>
</ds:datastoreItem>
</file>

<file path=customXml/itemProps18.xml><?xml version="1.0" encoding="utf-8"?>
<ds:datastoreItem xmlns:ds="http://schemas.openxmlformats.org/officeDocument/2006/customXml" ds:itemID="{4FC1D0BB-A8E5-4E1E-BC2E-25DD5D980B54}">
  <ds:schemaRefs/>
</ds:datastoreItem>
</file>

<file path=customXml/itemProps19.xml><?xml version="1.0" encoding="utf-8"?>
<ds:datastoreItem xmlns:ds="http://schemas.openxmlformats.org/officeDocument/2006/customXml" ds:itemID="{A41E52F2-F163-4CDB-AFFA-4B437E1EC089}">
  <ds:schemaRefs/>
</ds:datastoreItem>
</file>

<file path=customXml/itemProps2.xml><?xml version="1.0" encoding="utf-8"?>
<ds:datastoreItem xmlns:ds="http://schemas.openxmlformats.org/officeDocument/2006/customXml" ds:itemID="{73458FD3-2080-41C2-8E13-B03B18C2983F}">
  <ds:schemaRefs/>
</ds:datastoreItem>
</file>

<file path=customXml/itemProps20.xml><?xml version="1.0" encoding="utf-8"?>
<ds:datastoreItem xmlns:ds="http://schemas.openxmlformats.org/officeDocument/2006/customXml" ds:itemID="{EB5136C9-C8B9-423F-855C-D7F4960ED0B1}">
  <ds:schemaRefs/>
</ds:datastoreItem>
</file>

<file path=customXml/itemProps21.xml><?xml version="1.0" encoding="utf-8"?>
<ds:datastoreItem xmlns:ds="http://schemas.openxmlformats.org/officeDocument/2006/customXml" ds:itemID="{D1547BB2-B5A1-4592-B7F3-A3074D2C5F56}">
  <ds:schemaRefs/>
</ds:datastoreItem>
</file>

<file path=customXml/itemProps22.xml><?xml version="1.0" encoding="utf-8"?>
<ds:datastoreItem xmlns:ds="http://schemas.openxmlformats.org/officeDocument/2006/customXml" ds:itemID="{2B5A422E-1AF3-4146-86B8-D658E4531E3A}">
  <ds:schemaRefs/>
</ds:datastoreItem>
</file>

<file path=customXml/itemProps23.xml><?xml version="1.0" encoding="utf-8"?>
<ds:datastoreItem xmlns:ds="http://schemas.openxmlformats.org/officeDocument/2006/customXml" ds:itemID="{B2145FDB-513E-4EC2-91CD-396485BD20E7}">
  <ds:schemaRefs/>
</ds:datastoreItem>
</file>

<file path=customXml/itemProps24.xml><?xml version="1.0" encoding="utf-8"?>
<ds:datastoreItem xmlns:ds="http://schemas.openxmlformats.org/officeDocument/2006/customXml" ds:itemID="{EBE2E769-DA11-4188-A01F-AE9BAB49DDE6}">
  <ds:schemaRefs/>
</ds:datastoreItem>
</file>

<file path=customXml/itemProps25.xml><?xml version="1.0" encoding="utf-8"?>
<ds:datastoreItem xmlns:ds="http://schemas.openxmlformats.org/officeDocument/2006/customXml" ds:itemID="{60FAFDA4-0286-4422-89D2-E5FCD9B817A3}">
  <ds:schemaRefs/>
</ds:datastoreItem>
</file>

<file path=customXml/itemProps26.xml><?xml version="1.0" encoding="utf-8"?>
<ds:datastoreItem xmlns:ds="http://schemas.openxmlformats.org/officeDocument/2006/customXml" ds:itemID="{2767A83F-6CF4-4F9A-816E-648957C05359}">
  <ds:schemaRefs/>
</ds:datastoreItem>
</file>

<file path=customXml/itemProps27.xml><?xml version="1.0" encoding="utf-8"?>
<ds:datastoreItem xmlns:ds="http://schemas.openxmlformats.org/officeDocument/2006/customXml" ds:itemID="{65F19A71-83DD-49C1-8CC3-324128782575}">
  <ds:schemaRefs/>
</ds:datastoreItem>
</file>

<file path=customXml/itemProps28.xml><?xml version="1.0" encoding="utf-8"?>
<ds:datastoreItem xmlns:ds="http://schemas.openxmlformats.org/officeDocument/2006/customXml" ds:itemID="{A021A4EA-A862-4279-AB95-F3322629A2D6}">
  <ds:schemaRefs/>
</ds:datastoreItem>
</file>

<file path=customXml/itemProps29.xml><?xml version="1.0" encoding="utf-8"?>
<ds:datastoreItem xmlns:ds="http://schemas.openxmlformats.org/officeDocument/2006/customXml" ds:itemID="{47293386-4622-45E5-B26A-90A53004F25B}">
  <ds:schemaRefs/>
</ds:datastoreItem>
</file>

<file path=customXml/itemProps3.xml><?xml version="1.0" encoding="utf-8"?>
<ds:datastoreItem xmlns:ds="http://schemas.openxmlformats.org/officeDocument/2006/customXml" ds:itemID="{8EA407C5-6983-494D-9526-C9385784E145}">
  <ds:schemaRefs/>
</ds:datastoreItem>
</file>

<file path=customXml/itemProps30.xml><?xml version="1.0" encoding="utf-8"?>
<ds:datastoreItem xmlns:ds="http://schemas.openxmlformats.org/officeDocument/2006/customXml" ds:itemID="{B31C46E9-D459-4654-92FD-0299A0078420}">
  <ds:schemaRefs/>
</ds:datastoreItem>
</file>

<file path=customXml/itemProps31.xml><?xml version="1.0" encoding="utf-8"?>
<ds:datastoreItem xmlns:ds="http://schemas.openxmlformats.org/officeDocument/2006/customXml" ds:itemID="{F9D69EC9-533B-4A83-B7AC-2496031324D1}">
  <ds:schemaRefs/>
</ds:datastoreItem>
</file>

<file path=customXml/itemProps32.xml><?xml version="1.0" encoding="utf-8"?>
<ds:datastoreItem xmlns:ds="http://schemas.openxmlformats.org/officeDocument/2006/customXml" ds:itemID="{60D7AA55-2871-401C-804D-2EDC8887713E}">
  <ds:schemaRefs/>
</ds:datastoreItem>
</file>

<file path=customXml/itemProps33.xml><?xml version="1.0" encoding="utf-8"?>
<ds:datastoreItem xmlns:ds="http://schemas.openxmlformats.org/officeDocument/2006/customXml" ds:itemID="{1BC68029-40D5-414B-8578-000A1CE16632}">
  <ds:schemaRefs/>
</ds:datastoreItem>
</file>

<file path=customXml/itemProps34.xml><?xml version="1.0" encoding="utf-8"?>
<ds:datastoreItem xmlns:ds="http://schemas.openxmlformats.org/officeDocument/2006/customXml" ds:itemID="{18F39ECD-1949-4616-88D7-884C8B20E164}">
  <ds:schemaRefs/>
</ds:datastoreItem>
</file>

<file path=customXml/itemProps35.xml><?xml version="1.0" encoding="utf-8"?>
<ds:datastoreItem xmlns:ds="http://schemas.openxmlformats.org/officeDocument/2006/customXml" ds:itemID="{6565FED2-2B17-45C2-A449-93F200DCBB7A}">
  <ds:schemaRefs/>
</ds:datastoreItem>
</file>

<file path=customXml/itemProps36.xml><?xml version="1.0" encoding="utf-8"?>
<ds:datastoreItem xmlns:ds="http://schemas.openxmlformats.org/officeDocument/2006/customXml" ds:itemID="{08DD5949-4526-4778-B445-4787335B600A}">
  <ds:schemaRefs/>
</ds:datastoreItem>
</file>

<file path=customXml/itemProps37.xml><?xml version="1.0" encoding="utf-8"?>
<ds:datastoreItem xmlns:ds="http://schemas.openxmlformats.org/officeDocument/2006/customXml" ds:itemID="{93CCA932-2946-46D9-816C-15ED916AC887}">
  <ds:schemaRefs/>
</ds:datastoreItem>
</file>

<file path=customXml/itemProps38.xml><?xml version="1.0" encoding="utf-8"?>
<ds:datastoreItem xmlns:ds="http://schemas.openxmlformats.org/officeDocument/2006/customXml" ds:itemID="{F2C5926C-F56D-4FA1-AFB0-590DC8EDC02D}">
  <ds:schemaRefs/>
</ds:datastoreItem>
</file>

<file path=customXml/itemProps39.xml><?xml version="1.0" encoding="utf-8"?>
<ds:datastoreItem xmlns:ds="http://schemas.openxmlformats.org/officeDocument/2006/customXml" ds:itemID="{89063C83-61D2-4D15-97D0-67A24BF7560F}">
  <ds:schemaRefs/>
</ds:datastoreItem>
</file>

<file path=customXml/itemProps4.xml><?xml version="1.0" encoding="utf-8"?>
<ds:datastoreItem xmlns:ds="http://schemas.openxmlformats.org/officeDocument/2006/customXml" ds:itemID="{EF79DD48-28E3-440C-94C2-8A53340EDAAA}">
  <ds:schemaRefs/>
</ds:datastoreItem>
</file>

<file path=customXml/itemProps40.xml><?xml version="1.0" encoding="utf-8"?>
<ds:datastoreItem xmlns:ds="http://schemas.openxmlformats.org/officeDocument/2006/customXml" ds:itemID="{432A2C28-518E-4A36-AA48-EF7158D6CE5F}">
  <ds:schemaRefs/>
</ds:datastoreItem>
</file>

<file path=customXml/itemProps41.xml><?xml version="1.0" encoding="utf-8"?>
<ds:datastoreItem xmlns:ds="http://schemas.openxmlformats.org/officeDocument/2006/customXml" ds:itemID="{F0AE5FBF-753D-4CA9-9AD7-226A6D6FEEC7}">
  <ds:schemaRefs/>
</ds:datastoreItem>
</file>

<file path=customXml/itemProps42.xml><?xml version="1.0" encoding="utf-8"?>
<ds:datastoreItem xmlns:ds="http://schemas.openxmlformats.org/officeDocument/2006/customXml" ds:itemID="{E83C8E61-3563-4948-9A72-DBA6345C750B}">
  <ds:schemaRefs/>
</ds:datastoreItem>
</file>

<file path=customXml/itemProps43.xml><?xml version="1.0" encoding="utf-8"?>
<ds:datastoreItem xmlns:ds="http://schemas.openxmlformats.org/officeDocument/2006/customXml" ds:itemID="{814CD703-789F-4AF0-8D6E-984CC3877C25}">
  <ds:schemaRefs/>
</ds:datastoreItem>
</file>

<file path=customXml/itemProps44.xml><?xml version="1.0" encoding="utf-8"?>
<ds:datastoreItem xmlns:ds="http://schemas.openxmlformats.org/officeDocument/2006/customXml" ds:itemID="{3CBA2C52-5F08-4FBC-9C3C-44CC6A5D3BC7}">
  <ds:schemaRefs/>
</ds:datastoreItem>
</file>

<file path=customXml/itemProps45.xml><?xml version="1.0" encoding="utf-8"?>
<ds:datastoreItem xmlns:ds="http://schemas.openxmlformats.org/officeDocument/2006/customXml" ds:itemID="{F14A096C-78EE-43C6-9342-444B278DE2E8}">
  <ds:schemaRefs/>
</ds:datastoreItem>
</file>

<file path=customXml/itemProps46.xml><?xml version="1.0" encoding="utf-8"?>
<ds:datastoreItem xmlns:ds="http://schemas.openxmlformats.org/officeDocument/2006/customXml" ds:itemID="{6D061765-C544-49E1-BF17-2371722DB883}">
  <ds:schemaRefs/>
</ds:datastoreItem>
</file>

<file path=customXml/itemProps47.xml><?xml version="1.0" encoding="utf-8"?>
<ds:datastoreItem xmlns:ds="http://schemas.openxmlformats.org/officeDocument/2006/customXml" ds:itemID="{E4CFE035-CE07-4BF1-9335-6487F5AC38E6}">
  <ds:schemaRefs/>
</ds:datastoreItem>
</file>

<file path=customXml/itemProps48.xml><?xml version="1.0" encoding="utf-8"?>
<ds:datastoreItem xmlns:ds="http://schemas.openxmlformats.org/officeDocument/2006/customXml" ds:itemID="{3804ED60-0A99-48EB-BE9E-3D15B5319981}">
  <ds:schemaRefs/>
</ds:datastoreItem>
</file>

<file path=customXml/itemProps49.xml><?xml version="1.0" encoding="utf-8"?>
<ds:datastoreItem xmlns:ds="http://schemas.openxmlformats.org/officeDocument/2006/customXml" ds:itemID="{3B92ABD2-6737-451B-BF80-2E285FA56C0F}">
  <ds:schemaRefs/>
</ds:datastoreItem>
</file>

<file path=customXml/itemProps5.xml><?xml version="1.0" encoding="utf-8"?>
<ds:datastoreItem xmlns:ds="http://schemas.openxmlformats.org/officeDocument/2006/customXml" ds:itemID="{3ABF17D5-35B2-40BC-B3EF-12F3ABBB20CD}">
  <ds:schemaRefs/>
</ds:datastoreItem>
</file>

<file path=customXml/itemProps50.xml><?xml version="1.0" encoding="utf-8"?>
<ds:datastoreItem xmlns:ds="http://schemas.openxmlformats.org/officeDocument/2006/customXml" ds:itemID="{150F71AA-9587-41C6-AC1B-863E215D6F6B}">
  <ds:schemaRefs/>
</ds:datastoreItem>
</file>

<file path=customXml/itemProps51.xml><?xml version="1.0" encoding="utf-8"?>
<ds:datastoreItem xmlns:ds="http://schemas.openxmlformats.org/officeDocument/2006/customXml" ds:itemID="{7EF4E49C-9A16-49BB-9172-ADAB7E4522E0}">
  <ds:schemaRefs/>
</ds:datastoreItem>
</file>

<file path=customXml/itemProps52.xml><?xml version="1.0" encoding="utf-8"?>
<ds:datastoreItem xmlns:ds="http://schemas.openxmlformats.org/officeDocument/2006/customXml" ds:itemID="{7F8E1C2A-E741-49D3-B4CE-5B8A11B78A46}">
  <ds:schemaRefs/>
</ds:datastoreItem>
</file>

<file path=customXml/itemProps53.xml><?xml version="1.0" encoding="utf-8"?>
<ds:datastoreItem xmlns:ds="http://schemas.openxmlformats.org/officeDocument/2006/customXml" ds:itemID="{73DEC5BE-1C78-4E70-BC84-585938365CFA}">
  <ds:schemaRefs/>
</ds:datastoreItem>
</file>

<file path=customXml/itemProps54.xml><?xml version="1.0" encoding="utf-8"?>
<ds:datastoreItem xmlns:ds="http://schemas.openxmlformats.org/officeDocument/2006/customXml" ds:itemID="{50ACFBE0-0967-4DCE-8357-E3A5EEFD46BA}">
  <ds:schemaRefs/>
</ds:datastoreItem>
</file>

<file path=customXml/itemProps55.xml><?xml version="1.0" encoding="utf-8"?>
<ds:datastoreItem xmlns:ds="http://schemas.openxmlformats.org/officeDocument/2006/customXml" ds:itemID="{BC3B9F6E-12C9-4F64-AC40-D1A8B3EFC1E0}">
  <ds:schemaRefs/>
</ds:datastoreItem>
</file>

<file path=customXml/itemProps56.xml><?xml version="1.0" encoding="utf-8"?>
<ds:datastoreItem xmlns:ds="http://schemas.openxmlformats.org/officeDocument/2006/customXml" ds:itemID="{B9694100-DE68-4B5F-8E02-C185FCD30631}">
  <ds:schemaRefs/>
</ds:datastoreItem>
</file>

<file path=customXml/itemProps57.xml><?xml version="1.0" encoding="utf-8"?>
<ds:datastoreItem xmlns:ds="http://schemas.openxmlformats.org/officeDocument/2006/customXml" ds:itemID="{890A87CA-DF0F-4B8E-90F1-AAFCFF2C426E}">
  <ds:schemaRefs/>
</ds:datastoreItem>
</file>

<file path=customXml/itemProps58.xml><?xml version="1.0" encoding="utf-8"?>
<ds:datastoreItem xmlns:ds="http://schemas.openxmlformats.org/officeDocument/2006/customXml" ds:itemID="{CFC586DD-B63C-4100-B231-02A16B067C50}">
  <ds:schemaRefs/>
</ds:datastoreItem>
</file>

<file path=customXml/itemProps59.xml><?xml version="1.0" encoding="utf-8"?>
<ds:datastoreItem xmlns:ds="http://schemas.openxmlformats.org/officeDocument/2006/customXml" ds:itemID="{47548141-CEDA-4BA3-AEBC-97EE1D622609}">
  <ds:schemaRefs/>
</ds:datastoreItem>
</file>

<file path=customXml/itemProps6.xml><?xml version="1.0" encoding="utf-8"?>
<ds:datastoreItem xmlns:ds="http://schemas.openxmlformats.org/officeDocument/2006/customXml" ds:itemID="{F3C28086-FCA3-4CD1-8060-3D209BF480C8}">
  <ds:schemaRefs/>
</ds:datastoreItem>
</file>

<file path=customXml/itemProps60.xml><?xml version="1.0" encoding="utf-8"?>
<ds:datastoreItem xmlns:ds="http://schemas.openxmlformats.org/officeDocument/2006/customXml" ds:itemID="{E70EE418-F71E-44D5-896A-39E45697AF5E}">
  <ds:schemaRefs/>
</ds:datastoreItem>
</file>

<file path=customXml/itemProps61.xml><?xml version="1.0" encoding="utf-8"?>
<ds:datastoreItem xmlns:ds="http://schemas.openxmlformats.org/officeDocument/2006/customXml" ds:itemID="{07E10B55-B28B-4DFD-A868-C5B2C897DF04}">
  <ds:schemaRefs/>
</ds:datastoreItem>
</file>

<file path=customXml/itemProps62.xml><?xml version="1.0" encoding="utf-8"?>
<ds:datastoreItem xmlns:ds="http://schemas.openxmlformats.org/officeDocument/2006/customXml" ds:itemID="{686F6B96-9198-4E53-A544-16F88B57DD93}">
  <ds:schemaRefs/>
</ds:datastoreItem>
</file>

<file path=customXml/itemProps63.xml><?xml version="1.0" encoding="utf-8"?>
<ds:datastoreItem xmlns:ds="http://schemas.openxmlformats.org/officeDocument/2006/customXml" ds:itemID="{07408A45-189A-4B5F-AD70-83FD95BDD722}">
  <ds:schemaRefs/>
</ds:datastoreItem>
</file>

<file path=customXml/itemProps64.xml><?xml version="1.0" encoding="utf-8"?>
<ds:datastoreItem xmlns:ds="http://schemas.openxmlformats.org/officeDocument/2006/customXml" ds:itemID="{570C1EE9-F370-42FE-B6E7-C149B3CB2DD6}">
  <ds:schemaRefs/>
</ds:datastoreItem>
</file>

<file path=customXml/itemProps65.xml><?xml version="1.0" encoding="utf-8"?>
<ds:datastoreItem xmlns:ds="http://schemas.openxmlformats.org/officeDocument/2006/customXml" ds:itemID="{381CE45A-640F-44CE-A77B-2870626D90D6}">
  <ds:schemaRefs/>
</ds:datastoreItem>
</file>

<file path=customXml/itemProps66.xml><?xml version="1.0" encoding="utf-8"?>
<ds:datastoreItem xmlns:ds="http://schemas.openxmlformats.org/officeDocument/2006/customXml" ds:itemID="{C3010086-844A-4233-A2FD-CB5CC094C1C7}">
  <ds:schemaRefs/>
</ds:datastoreItem>
</file>

<file path=customXml/itemProps67.xml><?xml version="1.0" encoding="utf-8"?>
<ds:datastoreItem xmlns:ds="http://schemas.openxmlformats.org/officeDocument/2006/customXml" ds:itemID="{6BF1AA0D-6D2B-4758-9116-F8A8A349E0B4}">
  <ds:schemaRefs/>
</ds:datastoreItem>
</file>

<file path=customXml/itemProps68.xml><?xml version="1.0" encoding="utf-8"?>
<ds:datastoreItem xmlns:ds="http://schemas.openxmlformats.org/officeDocument/2006/customXml" ds:itemID="{FE391E31-7640-4BD0-BA69-DAAA1F71DC50}">
  <ds:schemaRefs/>
</ds:datastoreItem>
</file>

<file path=customXml/itemProps69.xml><?xml version="1.0" encoding="utf-8"?>
<ds:datastoreItem xmlns:ds="http://schemas.openxmlformats.org/officeDocument/2006/customXml" ds:itemID="{66CEE73C-6C3D-4AF5-AD4C-85CFEAFA2DE5}">
  <ds:schemaRefs/>
</ds:datastoreItem>
</file>

<file path=customXml/itemProps7.xml><?xml version="1.0" encoding="utf-8"?>
<ds:datastoreItem xmlns:ds="http://schemas.openxmlformats.org/officeDocument/2006/customXml" ds:itemID="{6ED4CFB2-845F-4CFB-A1AB-758AA42A5A80}">
  <ds:schemaRefs/>
</ds:datastoreItem>
</file>

<file path=customXml/itemProps70.xml><?xml version="1.0" encoding="utf-8"?>
<ds:datastoreItem xmlns:ds="http://schemas.openxmlformats.org/officeDocument/2006/customXml" ds:itemID="{9803E87C-1878-47EA-B80D-BBFF450B1AFA}">
  <ds:schemaRefs/>
</ds:datastoreItem>
</file>

<file path=customXml/itemProps71.xml><?xml version="1.0" encoding="utf-8"?>
<ds:datastoreItem xmlns:ds="http://schemas.openxmlformats.org/officeDocument/2006/customXml" ds:itemID="{514E6613-FCA1-4B1D-BC99-1C5F05166432}">
  <ds:schemaRefs/>
</ds:datastoreItem>
</file>

<file path=customXml/itemProps72.xml><?xml version="1.0" encoding="utf-8"?>
<ds:datastoreItem xmlns:ds="http://schemas.openxmlformats.org/officeDocument/2006/customXml" ds:itemID="{068644A4-73AB-44D9-9257-E701AEADEC62}">
  <ds:schemaRefs/>
</ds:datastoreItem>
</file>

<file path=customXml/itemProps8.xml><?xml version="1.0" encoding="utf-8"?>
<ds:datastoreItem xmlns:ds="http://schemas.openxmlformats.org/officeDocument/2006/customXml" ds:itemID="{47F37160-369F-4AD5-A0AE-71304CDFD0AF}">
  <ds:schemaRefs/>
</ds:datastoreItem>
</file>

<file path=customXml/itemProps9.xml><?xml version="1.0" encoding="utf-8"?>
<ds:datastoreItem xmlns:ds="http://schemas.openxmlformats.org/officeDocument/2006/customXml" ds:itemID="{614E962B-3CE5-4099-96EE-F092972C949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3396</Words>
  <PresentationFormat>自定义</PresentationFormat>
  <Paragraphs>215</Paragraphs>
  <Slides>71</Slides>
  <Notes>71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Administrator</cp:lastModifiedBy>
  <cp:revision>73</cp:revision>
  <dcterms:modified xsi:type="dcterms:W3CDTF">2014-04-30T04:49:44Z</dcterms:modified>
</cp:coreProperties>
</file>