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Props55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customXml/itemProps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ppt/slides/slide8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</p:sldMasterIdLst>
  <p:notesMasterIdLst>
    <p:notesMasterId r:id="rId129"/>
  </p:notesMasterIdLst>
  <p:sldIdLst>
    <p:sldId id="257" r:id="rId66"/>
    <p:sldId id="258" r:id="rId67"/>
    <p:sldId id="259" r:id="rId68"/>
    <p:sldId id="260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  <p:sldId id="269" r:id="rId78"/>
    <p:sldId id="270" r:id="rId79"/>
    <p:sldId id="271" r:id="rId80"/>
    <p:sldId id="272" r:id="rId81"/>
    <p:sldId id="273" r:id="rId82"/>
    <p:sldId id="274" r:id="rId83"/>
    <p:sldId id="275" r:id="rId84"/>
    <p:sldId id="276" r:id="rId85"/>
    <p:sldId id="277" r:id="rId86"/>
    <p:sldId id="278" r:id="rId87"/>
    <p:sldId id="279" r:id="rId88"/>
    <p:sldId id="280" r:id="rId89"/>
    <p:sldId id="281" r:id="rId90"/>
    <p:sldId id="282" r:id="rId91"/>
    <p:sldId id="283" r:id="rId92"/>
    <p:sldId id="284" r:id="rId93"/>
    <p:sldId id="285" r:id="rId94"/>
    <p:sldId id="286" r:id="rId95"/>
    <p:sldId id="287" r:id="rId96"/>
    <p:sldId id="288" r:id="rId97"/>
    <p:sldId id="289" r:id="rId98"/>
    <p:sldId id="290" r:id="rId99"/>
    <p:sldId id="291" r:id="rId100"/>
    <p:sldId id="292" r:id="rId101"/>
    <p:sldId id="293" r:id="rId102"/>
    <p:sldId id="294" r:id="rId103"/>
    <p:sldId id="295" r:id="rId104"/>
    <p:sldId id="296" r:id="rId105"/>
    <p:sldId id="297" r:id="rId106"/>
    <p:sldId id="298" r:id="rId107"/>
    <p:sldId id="299" r:id="rId108"/>
    <p:sldId id="300" r:id="rId109"/>
    <p:sldId id="301" r:id="rId110"/>
    <p:sldId id="302" r:id="rId111"/>
    <p:sldId id="303" r:id="rId112"/>
    <p:sldId id="304" r:id="rId113"/>
    <p:sldId id="305" r:id="rId114"/>
    <p:sldId id="306" r:id="rId115"/>
    <p:sldId id="307" r:id="rId116"/>
    <p:sldId id="308" r:id="rId117"/>
    <p:sldId id="309" r:id="rId118"/>
    <p:sldId id="310" r:id="rId119"/>
    <p:sldId id="311" r:id="rId120"/>
    <p:sldId id="312" r:id="rId121"/>
    <p:sldId id="313" r:id="rId122"/>
    <p:sldId id="314" r:id="rId123"/>
    <p:sldId id="315" r:id="rId124"/>
    <p:sldId id="316" r:id="rId125"/>
    <p:sldId id="317" r:id="rId126"/>
    <p:sldId id="318" r:id="rId127"/>
    <p:sldId id="319" r:id="rId12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142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3.xml"/><Relationship Id="rId84" Type="http://schemas.openxmlformats.org/officeDocument/2006/relationships/slide" Target="slides/slide19.xml"/><Relationship Id="rId89" Type="http://schemas.openxmlformats.org/officeDocument/2006/relationships/slide" Target="slides/slide24.xml"/><Relationship Id="rId112" Type="http://schemas.openxmlformats.org/officeDocument/2006/relationships/slide" Target="slides/slide47.xml"/><Relationship Id="rId133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slide" Target="slides/slide4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9.xml"/><Relationship Id="rId79" Type="http://schemas.openxmlformats.org/officeDocument/2006/relationships/slide" Target="slides/slide14.xml"/><Relationship Id="rId102" Type="http://schemas.openxmlformats.org/officeDocument/2006/relationships/slide" Target="slides/slide37.xml"/><Relationship Id="rId123" Type="http://schemas.openxmlformats.org/officeDocument/2006/relationships/slide" Target="slides/slide58.xml"/><Relationship Id="rId128" Type="http://schemas.openxmlformats.org/officeDocument/2006/relationships/slide" Target="slides/slide63.xml"/><Relationship Id="rId5" Type="http://schemas.openxmlformats.org/officeDocument/2006/relationships/customXml" Target="../customXml/item5.xml"/><Relationship Id="rId90" Type="http://schemas.openxmlformats.org/officeDocument/2006/relationships/slide" Target="slides/slide25.xml"/><Relationship Id="rId95" Type="http://schemas.openxmlformats.org/officeDocument/2006/relationships/slide" Target="slides/slide30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4.xml"/><Relationship Id="rId77" Type="http://schemas.openxmlformats.org/officeDocument/2006/relationships/slide" Target="slides/slide12.xml"/><Relationship Id="rId100" Type="http://schemas.openxmlformats.org/officeDocument/2006/relationships/slide" Target="slides/slide35.xml"/><Relationship Id="rId105" Type="http://schemas.openxmlformats.org/officeDocument/2006/relationships/slide" Target="slides/slide40.xml"/><Relationship Id="rId113" Type="http://schemas.openxmlformats.org/officeDocument/2006/relationships/slide" Target="slides/slide48.xml"/><Relationship Id="rId118" Type="http://schemas.openxmlformats.org/officeDocument/2006/relationships/slide" Target="slides/slide53.xml"/><Relationship Id="rId126" Type="http://schemas.openxmlformats.org/officeDocument/2006/relationships/slide" Target="slides/slide6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7.xml"/><Relationship Id="rId80" Type="http://schemas.openxmlformats.org/officeDocument/2006/relationships/slide" Target="slides/slide15.xml"/><Relationship Id="rId85" Type="http://schemas.openxmlformats.org/officeDocument/2006/relationships/slide" Target="slides/slide20.xml"/><Relationship Id="rId93" Type="http://schemas.openxmlformats.org/officeDocument/2006/relationships/slide" Target="slides/slide28.xml"/><Relationship Id="rId98" Type="http://schemas.openxmlformats.org/officeDocument/2006/relationships/slide" Target="slides/slide33.xml"/><Relationship Id="rId121" Type="http://schemas.openxmlformats.org/officeDocument/2006/relationships/slide" Target="slides/slide5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2.xml"/><Relationship Id="rId103" Type="http://schemas.openxmlformats.org/officeDocument/2006/relationships/slide" Target="slides/slide38.xml"/><Relationship Id="rId108" Type="http://schemas.openxmlformats.org/officeDocument/2006/relationships/slide" Target="slides/slide43.xml"/><Relationship Id="rId116" Type="http://schemas.openxmlformats.org/officeDocument/2006/relationships/slide" Target="slides/slide51.xml"/><Relationship Id="rId124" Type="http://schemas.openxmlformats.org/officeDocument/2006/relationships/slide" Target="slides/slide59.xml"/><Relationship Id="rId129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83" Type="http://schemas.openxmlformats.org/officeDocument/2006/relationships/slide" Target="slides/slide18.xml"/><Relationship Id="rId88" Type="http://schemas.openxmlformats.org/officeDocument/2006/relationships/slide" Target="slides/slide23.xml"/><Relationship Id="rId91" Type="http://schemas.openxmlformats.org/officeDocument/2006/relationships/slide" Target="slides/slide26.xml"/><Relationship Id="rId96" Type="http://schemas.openxmlformats.org/officeDocument/2006/relationships/slide" Target="slides/slide31.xml"/><Relationship Id="rId111" Type="http://schemas.openxmlformats.org/officeDocument/2006/relationships/slide" Target="slides/slide46.xml"/><Relationship Id="rId13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1.xml"/><Relationship Id="rId114" Type="http://schemas.openxmlformats.org/officeDocument/2006/relationships/slide" Target="slides/slide49.xml"/><Relationship Id="rId119" Type="http://schemas.openxmlformats.org/officeDocument/2006/relationships/slide" Target="slides/slide54.xml"/><Relationship Id="rId127" Type="http://schemas.openxmlformats.org/officeDocument/2006/relationships/slide" Target="slides/slide6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8.xml"/><Relationship Id="rId78" Type="http://schemas.openxmlformats.org/officeDocument/2006/relationships/slide" Target="slides/slide13.xml"/><Relationship Id="rId81" Type="http://schemas.openxmlformats.org/officeDocument/2006/relationships/slide" Target="slides/slide16.xml"/><Relationship Id="rId86" Type="http://schemas.openxmlformats.org/officeDocument/2006/relationships/slide" Target="slides/slide21.xml"/><Relationship Id="rId94" Type="http://schemas.openxmlformats.org/officeDocument/2006/relationships/slide" Target="slides/slide29.xml"/><Relationship Id="rId99" Type="http://schemas.openxmlformats.org/officeDocument/2006/relationships/slide" Target="slides/slide34.xml"/><Relationship Id="rId101" Type="http://schemas.openxmlformats.org/officeDocument/2006/relationships/slide" Target="slides/slide36.xml"/><Relationship Id="rId122" Type="http://schemas.openxmlformats.org/officeDocument/2006/relationships/slide" Target="slides/slide57.xml"/><Relationship Id="rId13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1.xml"/><Relationship Id="rId97" Type="http://schemas.openxmlformats.org/officeDocument/2006/relationships/slide" Target="slides/slide32.xml"/><Relationship Id="rId104" Type="http://schemas.openxmlformats.org/officeDocument/2006/relationships/slide" Target="slides/slide39.xml"/><Relationship Id="rId120" Type="http://schemas.openxmlformats.org/officeDocument/2006/relationships/slide" Target="slides/slide55.xml"/><Relationship Id="rId125" Type="http://schemas.openxmlformats.org/officeDocument/2006/relationships/slide" Target="slides/slide60.xml"/><Relationship Id="rId7" Type="http://schemas.openxmlformats.org/officeDocument/2006/relationships/customXml" Target="../customXml/item7.xml"/><Relationship Id="rId71" Type="http://schemas.openxmlformats.org/officeDocument/2006/relationships/slide" Target="slides/slide6.xml"/><Relationship Id="rId92" Type="http://schemas.openxmlformats.org/officeDocument/2006/relationships/slide" Target="slides/slide2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.xml"/><Relationship Id="rId87" Type="http://schemas.openxmlformats.org/officeDocument/2006/relationships/slide" Target="slides/slide22.xml"/><Relationship Id="rId110" Type="http://schemas.openxmlformats.org/officeDocument/2006/relationships/slide" Target="slides/slide45.xml"/><Relationship Id="rId115" Type="http://schemas.openxmlformats.org/officeDocument/2006/relationships/slide" Target="slides/slide50.xml"/><Relationship Id="rId131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slide" Target="slides/slide17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>
                <a:ea typeface="方正大黑简体" pitchFamily="65" charset="-122"/>
              </a:rPr>
              <a:t>·</a:t>
            </a:r>
            <a:r>
              <a:rPr lang="zh-CN" altLang="en-US" sz="6000" dirty="0">
                <a:ea typeface="方正大黑简体" pitchFamily="65" charset="-122"/>
              </a:rPr>
              <a:t>必修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kern="0" dirty="0" smtClean="0">
                <a:solidFill>
                  <a:srgbClr val="000000"/>
                </a:solidFill>
                <a:latin typeface="Times New Roman" pitchFamily="65" charset="-122"/>
                <a:ea typeface="方正大黑简体" pitchFamily="65" charset="-122"/>
              </a:rPr>
              <a:t>人教</a:t>
            </a:r>
            <a:r>
              <a:rPr lang="zh-CN" altLang="en-US" sz="6000" dirty="0" smtClean="0">
                <a:ea typeface="方正大黑简体" pitchFamily="65" charset="-122"/>
              </a:rPr>
              <a:t>版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3-4</a:t>
            </a:r>
            <a:r>
              <a:rPr lang="zh-CN" altLang="en-US" sz="6000" dirty="0" smtClean="0">
                <a:ea typeface="方正大黑简体" pitchFamily="65" charset="-122"/>
              </a:rPr>
              <a:t>期详答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“谁能学这些东西?要得到富贵只有大槊就行了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。”周弘让认为周文育有雄心壮志,便教他骑马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射箭,周文育很高兴。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司州刺史陈庆之和周荟是同郡人,平日相互交好,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举荐周荟做前军军主。一次陈庆之派周荟带领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五百人到新蔡县悬瓠,慰劳白水蛮人,蛮人密谋活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捉周荟然后把他送给魏,事情被发觉后,周荟和周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文育率兵抵抗。当时贼兵非常多,一日之中战斗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几十回合,周文育担任前锋冲锋陷阵,勇猛为全军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第一。周荟在阵前战死,周文育驰马夺回周荟的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尸体,贼兵不敢逼近。到夜里,双方各自退兵。周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文育身上九处受伤,伤好后,请求回乡送葬,陈庆之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赞赏周文育的节义,赠给他很多丧葬费用送他回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安葬完了,恰好赶上庐安兴担任南江督护,他荐举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周文育和他同行。周文育多次征讨俚獠,所到之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处都立有战功,授官为南海令。庐安兴死后,周文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育和杜僧明攻打广州,被高祖击败,高祖释放了他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们,详情记载在杜僧明的传记里。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后来监州王劢让周文育担任长流参军,(周文育)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深受重用。王劢的职务被别人替代后,周文育想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要和王劢一同北下,走到大庾岭,去找卜人占卦,卜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人说:“您如果北下不过当个县令,南行便能称公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封侯。”周文育说:“有足够的钱财就可以了,谁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还想当公侯。”卜人又说:“您很快就能突然得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到二千两银子,如果您不相信我,就拿我的话去验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证。”当天晚上,住在客店里,有个商人要和周文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育博戏赌钱,周文育赢了商人,得银子二千两。第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二天一早周文育去辞别王劢,王劢问他什么原因,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周文育把卜卦及赢钱的事告诉他,王劢就让他走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了。高祖当时在高要,听说周文育回来了,非常高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兴,派人去接他,给了(他)很多赏赐,分派部下由他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率领。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8.①夸张。说杯中有胜似江面的雄浑开阔,有充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满诗情画意的“五湖烟浪”。②用典。“五湖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”暗含范蠡乘舟载西施泛五湖的典故。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9.这首词写出了关心国事和超然出世的矛盾,近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乎直接地披露了内心忧国伤时的情绪。上阕劝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对方啸傲林泉为乐,下阕勉励对方借酒浇愁,但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“等取”“榆林”“边尘”又写出了对抗金大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业焦急、渴盼的心情。最后一句,欲有所为而不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能的内心痛苦冲破了表面的达观,一个渴望抗敌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复土的志士形象跃然纸上。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10.(1)那河畔的金柳　是夕阳中的新娘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(2)风萧萧兮易水寒　壮士一去兮不复还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(3)不在沉默中爆发　就在沉默中灭亡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11.(1)D、E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【解析】D项,作者只是截取了一个平凡的日常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生活片段,情节并不离奇;“意象”常用于分析诗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歌和散文。E项,小说悲哀、凝重之情其实深深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蕴含于字里行间,正是透过喜剧化的幽默、滑稽,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小说揭露的社会问题更加令人悲哀。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(2)瘦子。原因:通过瘦子前后的态度、神情、语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言等方面的对比,讽刺官场拍马逢迎的作风、官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员阿谀奉承的丑态。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(3)第一次“都感到愉快的惊奇”是在异地遇到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童年伙伴的兴奋、喜悦和意外,是一种幸福的情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感体验;而第二次“都感到愉快的惊奇”则是明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白朋友的权贵身份后的意外,恭敬犹恐不及,毕竟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朋友是大人物,朋友离开后自己也跟大人物有了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关系,感到愉快,对自己朋友居然做三等文官,感到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惊奇。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(4)①写作手法:对比、以小见大、讽刺(选择其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894" kern="0" spc="4546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创新卷(三)~(四)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353619"/>
            <a:ext cx="8316000" cy="376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参考答案与解析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238931"/>
            <a:ext cx="8316000" cy="2881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创新卷(三)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165130"/>
            <a:ext cx="8316000" cy="1954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1.C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050442"/>
            <a:ext cx="8316000" cy="1069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【解析】“具备一定实力”是反省的条件,而不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771" y="1347459"/>
            <a:ext cx="1050560" cy="815359"/>
          </a:xfrm>
          <a:prstGeom prst="rect">
            <a:avLst/>
          </a:prstGeom>
        </p:spPr>
      </p:pic>
      <p:pic>
        <p:nvPicPr>
          <p:cNvPr id="8" name="图片 8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3309822"/>
            <a:ext cx="784000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中一点即可,具体分析略)。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②人物刻画:文章运用个性化的夸张的人物语言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、动作、神态描写来刻画人物性格,揭示文章中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心;具体分析:瘦子初见胖子时与告别时的语言、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动作、神态的不同,展现瘦子逢迎拍马、阿谀奉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承的性格,揭示丑陋的官场风气。(言之成理即可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12.(1)D、E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【解析】A项,南京光复后他才被称为“辛亥革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命三童子”之一;B项,“受到周恩来等人的赞赏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”文中无依据;C项,是对第三国际不满。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(2)内容上,这个内容对盛成的形象起到了补充作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用,使人物形象更加丰满,更加真实。一方面突出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了盛成的传记文学《我的母亲》的内容博大,能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以小见大,写出自己对中国的认识与态度,能引人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思考,发人深省;另一方面,用文化名人的评价突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出了这本书的文化价值之高,值得人们认真学习;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第三方面,用翻译成不同版本来反映出这本书的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影响之大,从而进一步凸显出盛成的文学才华。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结构上,承接上文,这段紧承上段中出现的“走学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者道路”,这段是“走学者道路”的具体体现。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(3)1928年,他以法文写成的传记文学《我的母亲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》一鸣惊人;1939年至1945年,盛成任广西大学、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中山大学教授,为抗战宣传、文教事业而出生入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死于前线和敌后,有“游击教授”之称;1947年,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盛成应邀去台湾大学,以接替日籍教授。在台湾1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8年,盛成著述甚丰。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盛成回国后,淡泊以明志,宁静以致远,从不宣扬自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己。他以“年老体弱”为由不接待新闻界。但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有一件事,他表现了出奇的热情,那就是为弘扬中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国儒家学派的终结、现代新儒学开端的太谷学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派(创始人为周太谷)而出力。1992年,他以94岁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高龄参加“太谷学派学术研讨会”。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(4)如坚持,淡泊,勇敢,追求,理想,信念等等,只要结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合原文谈谈自己对这一观点的看法即可。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13.A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【解析】A绵里藏针:形容柔中有刚。B牛刀小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试:比喻有大本领的人,先在小事情上显示一下身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手。C敬谢不敏:多为推辞做某事的婉辞。D语意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重复。习以为常:常做某种事情或常见某种现象,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成了习惯,就觉得很平常了。与“感到”重复。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14.D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【解析】A项,“被报道”与“被提及”互换位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置;B项,缺宾语,在句末加“的命运”;C项,语序不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当,“因水而兴”放置“因水而美”的前面。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16.①在后来的一段时间生长在他的脸上(与“一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扫而过”相对即可)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②陷入了痛苦的抉择之中(由后面的比喻句可知,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关键词应该是“痛苦”“抉择”“挣扎”“纠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结”)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17.标题:生财有“道”或者“如此管理”。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寓意:讽刺了高校自习管理中的不合理性。经济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手段是调节资源合理分配的一种方式,但高校收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了学费又将自习室座位权“出售”,本身就是重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复收费,这是不合理的。另外,用这种方式解决自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习难题,只能是扬汤止沸,或者火上浇油。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创新卷(四)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51334"/>
            <a:ext cx="8316000" cy="1468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1.D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536646"/>
            <a:ext cx="8316000" cy="583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【解析】“磺胺类药主要作用是抑制细菌的繁</a:t>
            </a:r>
            <a:endParaRPr lang="zh-CN" altLang="en-US"/>
          </a:p>
        </p:txBody>
      </p:sp>
      <p:pic>
        <p:nvPicPr>
          <p:cNvPr id="7" name="图片 7" descr="textimage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3796026"/>
            <a:ext cx="784000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是反省的理由。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【解析】A作者只是认为“我们的文学里中国文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化的立场一定有了问题”并不是认为“这些作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品都缺乏中国文化的立场”。C“钻研民族文化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的经典著作”与“获得面向世界协作的能力”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殖,但对人体也有相当大的副作用”错,不是所有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的抗菌药都对人体有相当大的副作用。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【解析】细菌还能通过质粒互相交换基因来获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得抗药基因。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3.B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【解析】“因而不至于伤害身体”错误。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【解析】累:屡次,多次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5.A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【解析】进定江军承宣使、崇信军节度使,以年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劳转太尉,拜开府仪同三司。明年,领殿前都指挥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使,献本军酒方六十六所,积钱十万缗、银五万两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助军用,诏奖之。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【解析】“被金兵打败”错误,应是打败了金军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7.(1)金兵攻陷扬州,于是军民乘船渡江的,有好几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万人,赵密赤膊站在水岸边指挥船只来送军民渡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过江水。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(2)刚开始,敌人声称要从水路进兵,朝堂之上大臣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纷纷讨论选从官监督统领水军,调集禁军严加防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范,只有赵密不为所动,最终果然如赵密所料。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赵密字微叔,太原清源人。政和四年,因为有才能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而且勇武被推举在崇政殿参与考核,表现优异被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授予河北队将一职,驻守在燕京一带。宋高宗以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大元帅开建府署,发檄文命令赵密率领先锋军队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驰援京师。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建炎元年,赵密追随着张俊讨伐任城的贼寇李昱,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张俊率领着骑兵走在最前面,可是遇到了贼寇的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伏击,赵密边跑边射箭射杀了很多敌人,才使得他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们脱离了敌人的包围。擢升为阁门祗候。张俊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设置靖胜军,让赵密来统率。后来,赵密先后扫平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了叛乱的董青、赵万、徐明等人,因为功勋卓著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而转任为武节郎、左军统领。金兵攻陷扬州,于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是军民乘船渡江的,有好几万人,赵密赤膊站在水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岸边,指挥船只来送军民渡过江水。苗傅起兵造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反,赵密率军在临平大败苗傅的赤心军。金人进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犯明州,张俊派遣赵密和杨沂中与金人殊死战斗,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赵密打败了进犯的金人,皇帝提拔赵密为武功大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夫,提升为统制。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绍兴元年,李成、马进等人侵犯江、淮地区,张俊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又派遣赵密打败了他们,李成、马进都向北逃亡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了。皇帝赐给他金带,转任为亲卫大夫、康州刺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史,统率泾原地区的马步军。赵密平定了张莽荡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之后,不久皇帝亲自下诏书,调入卫大夫一任。绍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兴十年,金兵进犯亳州、宿州,赵密跟随着张俊驻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扎在合肥,于是赵密率众从西路迎击敌军。由于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当时天降大雨,河水暴涨,赵密率军渡河急行军六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天六夜才到达宿州,刚好就和敌人相遇,打败了敌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第二年,敌军分兵两路进犯滁州、濠州,赵密奉命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前往迎击敌军,并命令张守忠用五百骑兵从全椒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县出发,埋伏在竹林间,引起了敌军怀疑,敌军乘着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夜色逃走。赵密就率领军队从六丈河杀出来,断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绝了敌军的退路,再次打败了进犯的敌军。后来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晋升为中卫、协忠大夫,和州团练、防御使。不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久又被授予宣州观察使一职,成为龙、神卫四厢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都指挥使,主管侍卫步军。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海盗朱明残暴横行,赵密教给张守忠打这场仗的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诀窍,说:“海战与陆地上打仗不一样,使他走投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没有必然的联系。D“只要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”是充分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条件的表达格式,太过绝对,与原文有出入。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3.D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【解析】是要制造自己的东西,即使只是手电筒,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而不是津津乐道松节油或者帮别人组装打火机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无路就得耗费日月相持,这不是好的办法,要诀是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要通过安抚招降来平定他们。”张守忠使用了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赵密的计策,朱明投降。赵密被提拔为定江军承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宣使、崇信军节度使,因为年事已高转任太尉,皇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帝给了开府仪同三司的权利。第二年,被授予殿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前都指挥使一职,拿出本军的酒坊六十六座,积攒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的钱币十万串、银子五万两资助军用,皇帝下诏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褒奖他。后来上疏告老还乡,皇帝授予他万寿观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使的职务,并特许他奉朝请的资格。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隆兴二年,在太子少保的职务上退休。不久得到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报告说金人再次进犯淮州,皇帝下诏任命赵密再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次担任殿前都指挥使一职。刚开始,敌人声称要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从水路进兵,朝堂之上大臣纷纷讨论选从官监督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统领水军,调集禁军严加防范,只有赵密不为所动,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最终果然如赵密所料。宋与金达成了和解,之后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赵密被贬为醴泉使。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乾道元年九月,退休。很快就去世了,享年七十一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。去世后被追封为少傅。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8.此词通过描写登高望远的境界,抒写了词人执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着追求的情怀和绵绵无尽的愁思。“残照里、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平芜绿树”描述了地平线上,夕阳西下,芳草绿树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的平原业已沉入落照的余晖里。以景物渲染氛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围,给词境染上了一层哀伤的色调。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9.“伤远更惜春暮”,点出词意。“远”,既可指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空间距离之遥,也可指时间隔别之久。久别不得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团聚,而大好春光却已迟暮;伤心人悲苦萦怀,不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可解脱,直至斜日西沉,还伫立在高高的城楼之上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。“相望恨不相遇”,原来情人就不远;情人原来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就在那“倚桥临水谁家住”。虽然她家就在那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溪桥边的岸上,可以相望,却不可以相会。一个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“远”字写出无法重寻旧好的隐痛深哀与始终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不能忘情的悠悠希冀之情。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10.(1)看万山红遍　层林尽染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(2)于是荆轲遂就车而去　终已不顾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(3)敢于直面惨淡的人生　敢于正视淋漓的鲜血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11.(1)A、E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【解析】B项,不是刚知道这个时间是父母结婚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纪念日,原来就知道。C项,没有遭到围殴,原文是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“你爸爸没受到伤害”。D项,“我在你的皮夹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里抽出了5元邮费用来寄还于你”,可见,母亲有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一点损失。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(2)①这些刻记中有父母的结婚纪念日和银婚纪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念日,这些时间值得记忆和怀念;②刻记中还有失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去第一个女儿的时间,这个女儿也让父母记挂于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心;③刻记中还有帮助过自己家人的人,有帮助过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父亲的萨姆、邮寄回钱包的妇女、救哥哥一命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的战友乔治,这些人值得父母永远感谢,感恩他们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对自己和家人的帮助。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(3)①这张床是父母共同生活的见证,那些刻记是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父母共同生活的日记,现在父亲去世了,他们的共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同生活到此结束了;②随着父亲的去世,母亲怕睹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物思人,勾起对生活往事的回忆,会令自己更加伤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感;③母亲希望“我”能记住那些过去生活的点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滴,学会懂得生活,珍惜生活。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(4)示例:认为“床头板上的故事”为题好,一方面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突出了这些刻记是刻在床头板上的,这是全文的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主体内容,起到给人直观、醒目的作用;另一方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面,这样写也能引起读者的注意,吸引读者去找出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其中发生了哪些故事,为什么要刻在床头板上等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。如果换成“刻记”就显得不够准确,显得过于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笼统,不能让别人很容易就抓到中心。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如认为“刻记”好也可以,但需要自圆其说。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4.B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【解析】“善”是“与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交好”的意思。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5.A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【解析】少孤贫,本居新安寿昌县,姓项氏,名猛奴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。年十一,能反覆游水中数里,跳高五六尺,与群儿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聚戏,众莫能及。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12.(1)C、E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【解析】A项,影响辜鸿铭自幼的语言天赋的是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中西合璧的家庭环境,而非“遗传基因”;B项,布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朗先生培养辜鸿铭幼时阅读的是西方文学作品;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D项,“对西方文化十分厌恶”错误。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(2)在当时新旧交替的中国,反封建、学习西方先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进文化成为时代的主题,辜鸿铭却推崇儒家学说,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反对新文化;拥护帝制,反对民主共和,并主张一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夫多妻制,将封建文化糟粕当遗产加以维护,因此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被时人不认可,周作人说他“古怪”,其实是指他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顽固。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(3)①辜鸿铭出于对中国传统文化的维护,中国悠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久的文明给了他一种自我优越感;②当时许多人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主张学习西方,中国传统文化大有断代之危,辜鸿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铭称西方列强为“四夷之邦”,是出于挽救中国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传统文化的需要。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(4)①辜鸿铭父亲和布朗先生的教诲让他自幼种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下民族情结,学贯中西、教化欧美的思想根深蒂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固;②当时由于西方文明的入侵,中国传统文化遭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受前所未有的灭顶之灾,这让辜鸿铭产生了维护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中国文化的强烈的责任感和使命感;③辜鸿铭虽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学在西方,但心底里一直坚守自己中国人的身份,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与马建忠长谈,激起了他心中的文化寻根情结。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13.B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【解析】A项,和衷共济:和衷共济,意思是大家一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条心,共同渡过江河。比喻上下团结,共同克服困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难。这里应该用“同心同德”,指为同一个心愿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、同一目的而努力,多用于褒义。B项,分庭抗礼: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庭,庭院;抗,原作“伉”,是对等、相当的意思;抗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礼,行平等的礼。古代宾主相见,分站在庭的两边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相对行礼以示平等。比喻平起平坐,彼此对等可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以抗衡。C项,朝三暮四:原指玩弄手法欺骗人。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后用来比喻常常变卦,反复无常。这里应该用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“见异思迁”,指看见更加新奇的事物就改变原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来的主意,意志不坚定,喜好不专一。D项,捉襟见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肘:拉一下衣襟就露出胳膊肘儿,形容衣服破烂。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比喻十分穷困。这里应该用“入不敷出”,指收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入不够支出。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14.C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【解析】A项,语序不当,将“一面”移到“镜子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”之前;B项,一面对两面,将“是否”去掉;D项,缺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少主语,在句首加出“我们”等主语。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15.C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【解析】按照时间顺序和空间顺序很容易找到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答案。④紧呈上句“住舍离柳侯祠仅一箭之遥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”;②上句“夜半”,这句“第二天一早”,时间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前后相连;⑤⑥③按照方位顺序依次介绍石塑的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“正面”“底座”“背后”,这也是人的视点变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化;①紧呈上句的“柳侯祠”。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16.示例:快的打车是利用智能手机方便出租车乘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客间主动联系的打车应用软件。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17.示例:沉默是一种境界:别人指点江山、激扬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文字时,默默地读一本心爱的书,让清新的文字在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脑海间低吟;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沉默是一种境界:在别人高谈阔论、推杯换盏时,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默默地传递一句简短的问候,让真诚的言语在彼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此间流淌。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这件事之所以能引发我们的热议,在于其具有社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会现实意义。刘宁曾经是高考状元,但是却在大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学毕业后找不到理想的工作,从而四处流浪,这是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我们不愿意看到的,但是,刘宁为何找不到称心的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6.A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【解析】“便向自己的母亲请求收他为养子”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错,是向周文育的母亲请求。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7.(1)周弘让善于写隶书,抄写蔡邕的《劝学》和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古诗送给周文育,周文育不认识也不理解这些。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(“善”“遗”“不之省”是要点)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工作,这一点却值得我们思考;同时,其父亲的责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骂也值得我们反思,这是刘宁一人造成的结果吗?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我们的家长、我们的社会难道就没有责任吗?因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此,我们可以从不同角度切入: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从刘宁自身角度,我们可以从调整心态,摆正自己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的位置切入写成长中的困惑,只有认清自我,才能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真正做好每一份工作,才能把不称心的事情做好,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才能找到自己的位置。我们也可以从心理角度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切入,分析刘宁不能扭转这种心理失衡的原因,从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而发现自己的问题。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从家长的角度,我们可以写家长只注重了孩子的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学习成绩,而忽视了孩子的个人成长,要让孩子知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道生活中不可能永远是一帆风顺,有时会是狂风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暴雨,有时会是风雨雷电,只有培养他们面对生活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的勇气,才能乐观面对生活中出现的各种问题。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同时,当孩子出现问题时,我们的家长不能一味地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批评,打骂,而应该要静下心来,学会正确地引导,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才能让孩子有信心和勇气来迎接挑战。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从社会的角度,我们可以写学历与能力之间不一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定成正比,我们的高校在传授学生知识的同时,还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要培养孩子的个人能力,让学历与能力有机统一,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才能更大限度地培养出更多的社会有用人才。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(2)您很快就能突然得到二千两银子,如果您不相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信我,就拿我的话去验证(就把我的话作为证明)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。(“须臾”“见信”“以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为”是要点)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周文育,字景德,是义兴阳羡人。(周文育)少年时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父死家贫,原先家住在新安寿昌县,本姓项,名叫猛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奴。(周文育)十一岁时,能够在河里来来回回游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泳几里远,能跳五六尺高,和很多孩子在一起游戏,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没有人能够赶上他。义兴人周荟担任寿昌浦口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官运守官,见到周文育认为他很出众,便召来同他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交谈。周文育说:“母亲年老家境贫寒,哥哥姐姐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都长大了,赋役负担使我们生活困苦。”周荟很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同情他,便随周文育到家里,向周文育的母亲请求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让周文育做自己的儿子,母亲便把他给了周荟。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等到周荟做官的任期满了,便带着周文育回到京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都,带他去拜见太子詹事周舍,请周舍给他起个名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字,周舍便给他起名叫周文育,字景德。周荟让哥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哥的儿子周弘让教周文育写字和算术。周弘让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善于写隶书,抄写蔡邕的《劝学》和古诗送给周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文育,周文育不认识也不理解这些,对周弘让说: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3C77E4C7-BBC7-44C0-8B1A-489F374E1B57}">
  <ds:schemaRefs/>
</ds:datastoreItem>
</file>

<file path=customXml/itemProps10.xml><?xml version="1.0" encoding="utf-8"?>
<ds:datastoreItem xmlns:ds="http://schemas.openxmlformats.org/officeDocument/2006/customXml" ds:itemID="{B1913FC0-81A7-44A1-87F6-CBE02DC5E6B3}">
  <ds:schemaRefs/>
</ds:datastoreItem>
</file>

<file path=customXml/itemProps11.xml><?xml version="1.0" encoding="utf-8"?>
<ds:datastoreItem xmlns:ds="http://schemas.openxmlformats.org/officeDocument/2006/customXml" ds:itemID="{6004A28F-95E9-4318-91A7-CFF3F8D06A64}">
  <ds:schemaRefs/>
</ds:datastoreItem>
</file>

<file path=customXml/itemProps12.xml><?xml version="1.0" encoding="utf-8"?>
<ds:datastoreItem xmlns:ds="http://schemas.openxmlformats.org/officeDocument/2006/customXml" ds:itemID="{61D1320E-531C-4503-B2A0-5842E34B3B20}">
  <ds:schemaRefs/>
</ds:datastoreItem>
</file>

<file path=customXml/itemProps13.xml><?xml version="1.0" encoding="utf-8"?>
<ds:datastoreItem xmlns:ds="http://schemas.openxmlformats.org/officeDocument/2006/customXml" ds:itemID="{FD0CCD29-8BC4-48CC-9889-FADAACD9350A}">
  <ds:schemaRefs/>
</ds:datastoreItem>
</file>

<file path=customXml/itemProps14.xml><?xml version="1.0" encoding="utf-8"?>
<ds:datastoreItem xmlns:ds="http://schemas.openxmlformats.org/officeDocument/2006/customXml" ds:itemID="{0BE09844-8C8E-4B35-9BEC-CA7776F08ED2}">
  <ds:schemaRefs/>
</ds:datastoreItem>
</file>

<file path=customXml/itemProps15.xml><?xml version="1.0" encoding="utf-8"?>
<ds:datastoreItem xmlns:ds="http://schemas.openxmlformats.org/officeDocument/2006/customXml" ds:itemID="{AF31082D-6D05-44B6-B357-F61D4A552C4F}">
  <ds:schemaRefs/>
</ds:datastoreItem>
</file>

<file path=customXml/itemProps16.xml><?xml version="1.0" encoding="utf-8"?>
<ds:datastoreItem xmlns:ds="http://schemas.openxmlformats.org/officeDocument/2006/customXml" ds:itemID="{1BD05914-5812-4963-A4FA-66BD6DB9F5C0}">
  <ds:schemaRefs/>
</ds:datastoreItem>
</file>

<file path=customXml/itemProps17.xml><?xml version="1.0" encoding="utf-8"?>
<ds:datastoreItem xmlns:ds="http://schemas.openxmlformats.org/officeDocument/2006/customXml" ds:itemID="{39F8E254-A68D-4576-94E1-6DDD6CE1F895}">
  <ds:schemaRefs/>
</ds:datastoreItem>
</file>

<file path=customXml/itemProps18.xml><?xml version="1.0" encoding="utf-8"?>
<ds:datastoreItem xmlns:ds="http://schemas.openxmlformats.org/officeDocument/2006/customXml" ds:itemID="{8F0D51E0-30EE-4F70-AC55-D47D90C61B0F}">
  <ds:schemaRefs/>
</ds:datastoreItem>
</file>

<file path=customXml/itemProps19.xml><?xml version="1.0" encoding="utf-8"?>
<ds:datastoreItem xmlns:ds="http://schemas.openxmlformats.org/officeDocument/2006/customXml" ds:itemID="{41AE8F67-1BA7-4D0D-8DDA-E7A00F58384B}">
  <ds:schemaRefs/>
</ds:datastoreItem>
</file>

<file path=customXml/itemProps2.xml><?xml version="1.0" encoding="utf-8"?>
<ds:datastoreItem xmlns:ds="http://schemas.openxmlformats.org/officeDocument/2006/customXml" ds:itemID="{227C0B0F-02CB-4ADE-99CF-ACF737201FD3}">
  <ds:schemaRefs/>
</ds:datastoreItem>
</file>

<file path=customXml/itemProps20.xml><?xml version="1.0" encoding="utf-8"?>
<ds:datastoreItem xmlns:ds="http://schemas.openxmlformats.org/officeDocument/2006/customXml" ds:itemID="{D678942E-D9DE-4719-A6AE-2BB78692039C}">
  <ds:schemaRefs/>
</ds:datastoreItem>
</file>

<file path=customXml/itemProps21.xml><?xml version="1.0" encoding="utf-8"?>
<ds:datastoreItem xmlns:ds="http://schemas.openxmlformats.org/officeDocument/2006/customXml" ds:itemID="{C162FBAD-2E6D-49E1-9048-489EFC17407C}">
  <ds:schemaRefs/>
</ds:datastoreItem>
</file>

<file path=customXml/itemProps22.xml><?xml version="1.0" encoding="utf-8"?>
<ds:datastoreItem xmlns:ds="http://schemas.openxmlformats.org/officeDocument/2006/customXml" ds:itemID="{FBD52BA5-0360-4B60-9AC5-BB49C9D0135E}">
  <ds:schemaRefs/>
</ds:datastoreItem>
</file>

<file path=customXml/itemProps23.xml><?xml version="1.0" encoding="utf-8"?>
<ds:datastoreItem xmlns:ds="http://schemas.openxmlformats.org/officeDocument/2006/customXml" ds:itemID="{9DECC3DD-314A-4635-B6CA-F3E565B1107A}">
  <ds:schemaRefs/>
</ds:datastoreItem>
</file>

<file path=customXml/itemProps24.xml><?xml version="1.0" encoding="utf-8"?>
<ds:datastoreItem xmlns:ds="http://schemas.openxmlformats.org/officeDocument/2006/customXml" ds:itemID="{A025F381-6326-4138-9198-8EEB61C5479F}">
  <ds:schemaRefs/>
</ds:datastoreItem>
</file>

<file path=customXml/itemProps25.xml><?xml version="1.0" encoding="utf-8"?>
<ds:datastoreItem xmlns:ds="http://schemas.openxmlformats.org/officeDocument/2006/customXml" ds:itemID="{DD459069-52FD-44A6-9B39-2752A344B1D3}">
  <ds:schemaRefs/>
</ds:datastoreItem>
</file>

<file path=customXml/itemProps26.xml><?xml version="1.0" encoding="utf-8"?>
<ds:datastoreItem xmlns:ds="http://schemas.openxmlformats.org/officeDocument/2006/customXml" ds:itemID="{01D1EB9D-8132-485D-A31F-23B4D21485D7}">
  <ds:schemaRefs/>
</ds:datastoreItem>
</file>

<file path=customXml/itemProps27.xml><?xml version="1.0" encoding="utf-8"?>
<ds:datastoreItem xmlns:ds="http://schemas.openxmlformats.org/officeDocument/2006/customXml" ds:itemID="{6BB87340-B98E-40DD-8776-8169F922D38A}">
  <ds:schemaRefs/>
</ds:datastoreItem>
</file>

<file path=customXml/itemProps28.xml><?xml version="1.0" encoding="utf-8"?>
<ds:datastoreItem xmlns:ds="http://schemas.openxmlformats.org/officeDocument/2006/customXml" ds:itemID="{B4CA98D9-43A2-4FF4-8530-2B1937A4478A}">
  <ds:schemaRefs/>
</ds:datastoreItem>
</file>

<file path=customXml/itemProps29.xml><?xml version="1.0" encoding="utf-8"?>
<ds:datastoreItem xmlns:ds="http://schemas.openxmlformats.org/officeDocument/2006/customXml" ds:itemID="{755BEF18-8824-40BD-8D36-822EDC62523E}">
  <ds:schemaRefs/>
</ds:datastoreItem>
</file>

<file path=customXml/itemProps3.xml><?xml version="1.0" encoding="utf-8"?>
<ds:datastoreItem xmlns:ds="http://schemas.openxmlformats.org/officeDocument/2006/customXml" ds:itemID="{40A21C00-3D36-4028-8195-45EE3A912B18}">
  <ds:schemaRefs/>
</ds:datastoreItem>
</file>

<file path=customXml/itemProps30.xml><?xml version="1.0" encoding="utf-8"?>
<ds:datastoreItem xmlns:ds="http://schemas.openxmlformats.org/officeDocument/2006/customXml" ds:itemID="{2870EFCB-1A8C-4B84-ADD2-302EA2AE2B16}">
  <ds:schemaRefs/>
</ds:datastoreItem>
</file>

<file path=customXml/itemProps31.xml><?xml version="1.0" encoding="utf-8"?>
<ds:datastoreItem xmlns:ds="http://schemas.openxmlformats.org/officeDocument/2006/customXml" ds:itemID="{26D59C42-1058-4DD3-9EE1-A63122886D87}">
  <ds:schemaRefs/>
</ds:datastoreItem>
</file>

<file path=customXml/itemProps32.xml><?xml version="1.0" encoding="utf-8"?>
<ds:datastoreItem xmlns:ds="http://schemas.openxmlformats.org/officeDocument/2006/customXml" ds:itemID="{0578B1A7-686C-4E2F-9B27-EB1A05967439}">
  <ds:schemaRefs/>
</ds:datastoreItem>
</file>

<file path=customXml/itemProps33.xml><?xml version="1.0" encoding="utf-8"?>
<ds:datastoreItem xmlns:ds="http://schemas.openxmlformats.org/officeDocument/2006/customXml" ds:itemID="{BA505607-A0EA-48D4-9EB6-62A6FB620DD0}">
  <ds:schemaRefs/>
</ds:datastoreItem>
</file>

<file path=customXml/itemProps34.xml><?xml version="1.0" encoding="utf-8"?>
<ds:datastoreItem xmlns:ds="http://schemas.openxmlformats.org/officeDocument/2006/customXml" ds:itemID="{EED4950B-0B45-41F2-95CD-05217F9BA887}">
  <ds:schemaRefs/>
</ds:datastoreItem>
</file>

<file path=customXml/itemProps35.xml><?xml version="1.0" encoding="utf-8"?>
<ds:datastoreItem xmlns:ds="http://schemas.openxmlformats.org/officeDocument/2006/customXml" ds:itemID="{19C0AF7B-DA86-4F04-8FF5-11F4D12AFEB0}">
  <ds:schemaRefs/>
</ds:datastoreItem>
</file>

<file path=customXml/itemProps36.xml><?xml version="1.0" encoding="utf-8"?>
<ds:datastoreItem xmlns:ds="http://schemas.openxmlformats.org/officeDocument/2006/customXml" ds:itemID="{4AB278AA-7459-4840-ABF3-AE9CBF0D340F}">
  <ds:schemaRefs/>
</ds:datastoreItem>
</file>

<file path=customXml/itemProps37.xml><?xml version="1.0" encoding="utf-8"?>
<ds:datastoreItem xmlns:ds="http://schemas.openxmlformats.org/officeDocument/2006/customXml" ds:itemID="{B3AD652C-E3BA-429F-97FD-146F55FA300B}">
  <ds:schemaRefs/>
</ds:datastoreItem>
</file>

<file path=customXml/itemProps38.xml><?xml version="1.0" encoding="utf-8"?>
<ds:datastoreItem xmlns:ds="http://schemas.openxmlformats.org/officeDocument/2006/customXml" ds:itemID="{55CB2C32-81D7-46E8-80FC-52BDCD942A36}">
  <ds:schemaRefs/>
</ds:datastoreItem>
</file>

<file path=customXml/itemProps39.xml><?xml version="1.0" encoding="utf-8"?>
<ds:datastoreItem xmlns:ds="http://schemas.openxmlformats.org/officeDocument/2006/customXml" ds:itemID="{8462324B-5CDD-48F9-9849-C00BF4496469}">
  <ds:schemaRefs/>
</ds:datastoreItem>
</file>

<file path=customXml/itemProps4.xml><?xml version="1.0" encoding="utf-8"?>
<ds:datastoreItem xmlns:ds="http://schemas.openxmlformats.org/officeDocument/2006/customXml" ds:itemID="{6279F15F-DE85-4BCD-8019-080A95138C51}">
  <ds:schemaRefs/>
</ds:datastoreItem>
</file>

<file path=customXml/itemProps40.xml><?xml version="1.0" encoding="utf-8"?>
<ds:datastoreItem xmlns:ds="http://schemas.openxmlformats.org/officeDocument/2006/customXml" ds:itemID="{B89EF9F9-D229-4DB8-8B37-466D40505034}">
  <ds:schemaRefs/>
</ds:datastoreItem>
</file>

<file path=customXml/itemProps41.xml><?xml version="1.0" encoding="utf-8"?>
<ds:datastoreItem xmlns:ds="http://schemas.openxmlformats.org/officeDocument/2006/customXml" ds:itemID="{FEE5CBF6-A615-44DD-B9F2-7AEF5D97F459}">
  <ds:schemaRefs/>
</ds:datastoreItem>
</file>

<file path=customXml/itemProps42.xml><?xml version="1.0" encoding="utf-8"?>
<ds:datastoreItem xmlns:ds="http://schemas.openxmlformats.org/officeDocument/2006/customXml" ds:itemID="{C1C660E5-0A0C-4A97-94E5-725E9EE90BF0}">
  <ds:schemaRefs/>
</ds:datastoreItem>
</file>

<file path=customXml/itemProps43.xml><?xml version="1.0" encoding="utf-8"?>
<ds:datastoreItem xmlns:ds="http://schemas.openxmlformats.org/officeDocument/2006/customXml" ds:itemID="{D08EE104-02AA-4629-85CA-11CC58F08936}">
  <ds:schemaRefs/>
</ds:datastoreItem>
</file>

<file path=customXml/itemProps44.xml><?xml version="1.0" encoding="utf-8"?>
<ds:datastoreItem xmlns:ds="http://schemas.openxmlformats.org/officeDocument/2006/customXml" ds:itemID="{926B25CF-6E8C-41C2-B835-B0D9B1A2D105}">
  <ds:schemaRefs/>
</ds:datastoreItem>
</file>

<file path=customXml/itemProps45.xml><?xml version="1.0" encoding="utf-8"?>
<ds:datastoreItem xmlns:ds="http://schemas.openxmlformats.org/officeDocument/2006/customXml" ds:itemID="{D9C8BC8E-75CD-4180-9BB4-BB44BB494FBA}">
  <ds:schemaRefs/>
</ds:datastoreItem>
</file>

<file path=customXml/itemProps46.xml><?xml version="1.0" encoding="utf-8"?>
<ds:datastoreItem xmlns:ds="http://schemas.openxmlformats.org/officeDocument/2006/customXml" ds:itemID="{F58D2603-1377-42D5-828C-E492259FF8A0}">
  <ds:schemaRefs/>
</ds:datastoreItem>
</file>

<file path=customXml/itemProps47.xml><?xml version="1.0" encoding="utf-8"?>
<ds:datastoreItem xmlns:ds="http://schemas.openxmlformats.org/officeDocument/2006/customXml" ds:itemID="{6A0DE0A3-BEFB-4A97-9DD9-E6979C33C163}">
  <ds:schemaRefs/>
</ds:datastoreItem>
</file>

<file path=customXml/itemProps48.xml><?xml version="1.0" encoding="utf-8"?>
<ds:datastoreItem xmlns:ds="http://schemas.openxmlformats.org/officeDocument/2006/customXml" ds:itemID="{354FEE2B-05FE-4B60-9D96-3B0DBC0A5D19}">
  <ds:schemaRefs/>
</ds:datastoreItem>
</file>

<file path=customXml/itemProps49.xml><?xml version="1.0" encoding="utf-8"?>
<ds:datastoreItem xmlns:ds="http://schemas.openxmlformats.org/officeDocument/2006/customXml" ds:itemID="{09C7A191-D0F4-4792-A368-31ADD667403E}">
  <ds:schemaRefs/>
</ds:datastoreItem>
</file>

<file path=customXml/itemProps5.xml><?xml version="1.0" encoding="utf-8"?>
<ds:datastoreItem xmlns:ds="http://schemas.openxmlformats.org/officeDocument/2006/customXml" ds:itemID="{E383AE5B-829E-4128-A123-889FA8E45311}">
  <ds:schemaRefs/>
</ds:datastoreItem>
</file>

<file path=customXml/itemProps50.xml><?xml version="1.0" encoding="utf-8"?>
<ds:datastoreItem xmlns:ds="http://schemas.openxmlformats.org/officeDocument/2006/customXml" ds:itemID="{3863E84A-C7E5-434B-8645-269F1B856288}">
  <ds:schemaRefs/>
</ds:datastoreItem>
</file>

<file path=customXml/itemProps51.xml><?xml version="1.0" encoding="utf-8"?>
<ds:datastoreItem xmlns:ds="http://schemas.openxmlformats.org/officeDocument/2006/customXml" ds:itemID="{940199CB-C75D-4A16-AC63-CC3601F14060}">
  <ds:schemaRefs/>
</ds:datastoreItem>
</file>

<file path=customXml/itemProps52.xml><?xml version="1.0" encoding="utf-8"?>
<ds:datastoreItem xmlns:ds="http://schemas.openxmlformats.org/officeDocument/2006/customXml" ds:itemID="{0537A766-F887-4E48-84B4-185265E0822A}">
  <ds:schemaRefs/>
</ds:datastoreItem>
</file>

<file path=customXml/itemProps53.xml><?xml version="1.0" encoding="utf-8"?>
<ds:datastoreItem xmlns:ds="http://schemas.openxmlformats.org/officeDocument/2006/customXml" ds:itemID="{6B69A691-CD8B-4FE3-97E3-8D8BA5186925}">
  <ds:schemaRefs/>
</ds:datastoreItem>
</file>

<file path=customXml/itemProps54.xml><?xml version="1.0" encoding="utf-8"?>
<ds:datastoreItem xmlns:ds="http://schemas.openxmlformats.org/officeDocument/2006/customXml" ds:itemID="{02C11D8D-4E0F-43FD-8B0F-E759C315A69B}">
  <ds:schemaRefs/>
</ds:datastoreItem>
</file>

<file path=customXml/itemProps55.xml><?xml version="1.0" encoding="utf-8"?>
<ds:datastoreItem xmlns:ds="http://schemas.openxmlformats.org/officeDocument/2006/customXml" ds:itemID="{1E2F37E7-9AE9-45F5-A1D5-1CB044CAD509}">
  <ds:schemaRefs/>
</ds:datastoreItem>
</file>

<file path=customXml/itemProps56.xml><?xml version="1.0" encoding="utf-8"?>
<ds:datastoreItem xmlns:ds="http://schemas.openxmlformats.org/officeDocument/2006/customXml" ds:itemID="{A57CC0E8-10A5-4460-B2F1-8CF63123588B}">
  <ds:schemaRefs/>
</ds:datastoreItem>
</file>

<file path=customXml/itemProps57.xml><?xml version="1.0" encoding="utf-8"?>
<ds:datastoreItem xmlns:ds="http://schemas.openxmlformats.org/officeDocument/2006/customXml" ds:itemID="{38774DAF-A3F5-40DE-B1AE-3F594FD08520}">
  <ds:schemaRefs/>
</ds:datastoreItem>
</file>

<file path=customXml/itemProps58.xml><?xml version="1.0" encoding="utf-8"?>
<ds:datastoreItem xmlns:ds="http://schemas.openxmlformats.org/officeDocument/2006/customXml" ds:itemID="{1FC25853-8AF3-46E6-A1FF-111E910F309E}">
  <ds:schemaRefs/>
</ds:datastoreItem>
</file>

<file path=customXml/itemProps59.xml><?xml version="1.0" encoding="utf-8"?>
<ds:datastoreItem xmlns:ds="http://schemas.openxmlformats.org/officeDocument/2006/customXml" ds:itemID="{986D345E-FFA9-47D9-97AE-0AF7516F0344}">
  <ds:schemaRefs/>
</ds:datastoreItem>
</file>

<file path=customXml/itemProps6.xml><?xml version="1.0" encoding="utf-8"?>
<ds:datastoreItem xmlns:ds="http://schemas.openxmlformats.org/officeDocument/2006/customXml" ds:itemID="{40966C6A-3203-48A2-86E3-55E626AFA862}">
  <ds:schemaRefs/>
</ds:datastoreItem>
</file>

<file path=customXml/itemProps60.xml><?xml version="1.0" encoding="utf-8"?>
<ds:datastoreItem xmlns:ds="http://schemas.openxmlformats.org/officeDocument/2006/customXml" ds:itemID="{8B9FDE37-7004-40ED-8E7C-7EE2BB0DB0E6}">
  <ds:schemaRefs/>
</ds:datastoreItem>
</file>

<file path=customXml/itemProps61.xml><?xml version="1.0" encoding="utf-8"?>
<ds:datastoreItem xmlns:ds="http://schemas.openxmlformats.org/officeDocument/2006/customXml" ds:itemID="{B625558D-C0C0-40C4-91E2-8783235F7FFF}">
  <ds:schemaRefs/>
</ds:datastoreItem>
</file>

<file path=customXml/itemProps62.xml><?xml version="1.0" encoding="utf-8"?>
<ds:datastoreItem xmlns:ds="http://schemas.openxmlformats.org/officeDocument/2006/customXml" ds:itemID="{881AD00B-F01A-489D-9AD4-ED8383B5DC6C}">
  <ds:schemaRefs/>
</ds:datastoreItem>
</file>

<file path=customXml/itemProps63.xml><?xml version="1.0" encoding="utf-8"?>
<ds:datastoreItem xmlns:ds="http://schemas.openxmlformats.org/officeDocument/2006/customXml" ds:itemID="{FF115D4B-7171-40E3-A053-F2EC4A8A58CF}">
  <ds:schemaRefs/>
</ds:datastoreItem>
</file>

<file path=customXml/itemProps64.xml><?xml version="1.0" encoding="utf-8"?>
<ds:datastoreItem xmlns:ds="http://schemas.openxmlformats.org/officeDocument/2006/customXml" ds:itemID="{293D6820-22AA-4F60-B888-F94FE1FB944C}">
  <ds:schemaRefs/>
</ds:datastoreItem>
</file>

<file path=customXml/itemProps7.xml><?xml version="1.0" encoding="utf-8"?>
<ds:datastoreItem xmlns:ds="http://schemas.openxmlformats.org/officeDocument/2006/customXml" ds:itemID="{29E8FC01-5EE6-4335-A4A8-B960C48C1C17}">
  <ds:schemaRefs/>
</ds:datastoreItem>
</file>

<file path=customXml/itemProps8.xml><?xml version="1.0" encoding="utf-8"?>
<ds:datastoreItem xmlns:ds="http://schemas.openxmlformats.org/officeDocument/2006/customXml" ds:itemID="{FA6EB197-A8A4-4ACE-8128-9486060D67BC}">
  <ds:schemaRefs/>
</ds:datastoreItem>
</file>

<file path=customXml/itemProps9.xml><?xml version="1.0" encoding="utf-8"?>
<ds:datastoreItem xmlns:ds="http://schemas.openxmlformats.org/officeDocument/2006/customXml" ds:itemID="{B39D3BD5-CD5D-4CAA-BE92-0FC7A212568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PresentationFormat>自定义</PresentationFormat>
  <Paragraphs>153</Paragraphs>
  <Slides>63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Administrator</cp:lastModifiedBy>
  <cp:revision>65</cp:revision>
  <dcterms:modified xsi:type="dcterms:W3CDTF">2014-08-13T01:01:17Z</dcterms:modified>
</cp:coreProperties>
</file>