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4"/>
  </p:notesMasterIdLst>
  <p:handoutMasterIdLst>
    <p:handoutMasterId r:id="rId25"/>
  </p:handoutMasterIdLst>
  <p:sldIdLst>
    <p:sldId id="931" r:id="rId2"/>
    <p:sldId id="992" r:id="rId3"/>
    <p:sldId id="836" r:id="rId4"/>
    <p:sldId id="958" r:id="rId5"/>
    <p:sldId id="959" r:id="rId6"/>
    <p:sldId id="841" r:id="rId7"/>
    <p:sldId id="990" r:id="rId8"/>
    <p:sldId id="974" r:id="rId9"/>
    <p:sldId id="978" r:id="rId10"/>
    <p:sldId id="979" r:id="rId11"/>
    <p:sldId id="980" r:id="rId12"/>
    <p:sldId id="993" r:id="rId13"/>
    <p:sldId id="994" r:id="rId14"/>
    <p:sldId id="995" r:id="rId15"/>
    <p:sldId id="996" r:id="rId16"/>
    <p:sldId id="997" r:id="rId17"/>
    <p:sldId id="510" r:id="rId18"/>
    <p:sldId id="690" r:id="rId19"/>
    <p:sldId id="827" r:id="rId20"/>
    <p:sldId id="968" r:id="rId21"/>
    <p:sldId id="969" r:id="rId22"/>
    <p:sldId id="930" r:id="rId23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3.doc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Word_97_-_2003___7.doc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__10.doc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2.doc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Relationship Id="rId9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Word___1.docx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2.docx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0442" y="2856052"/>
            <a:ext cx="6917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1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课时　奇偶性的概念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91" y="1597125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一</a:t>
            </a:r>
            <a:r>
              <a:rPr lang="zh-CN" altLang="en-US" sz="2000" b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章　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1.3.2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奇偶性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5" name="Picture 2" descr="C:\Users\Administrator\Desktop\幻灯片的图\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1642"/>
            <a:ext cx="3646934" cy="24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075276"/>
              </p:ext>
            </p:extLst>
          </p:nvPr>
        </p:nvGraphicFramePr>
        <p:xfrm>
          <a:off x="478582" y="-170606"/>
          <a:ext cx="7537450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Document" r:id="rId3" imgW="8076191" imgH="4904808" progId="Word.Document.8">
                  <p:embed/>
                </p:oleObj>
              </mc:Choice>
              <mc:Fallback>
                <p:oleObj name="Document" r:id="rId3" imgW="8076191" imgH="49048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-170606"/>
                        <a:ext cx="7537450" cy="459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30158"/>
              </p:ext>
            </p:extLst>
          </p:nvPr>
        </p:nvGraphicFramePr>
        <p:xfrm>
          <a:off x="449587" y="3789834"/>
          <a:ext cx="8031162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Document" r:id="rId5" imgW="8076191" imgH="5386735" progId="Word.Document.8">
                  <p:embed/>
                </p:oleObj>
              </mc:Choice>
              <mc:Fallback>
                <p:oleObj name="Document" r:id="rId5" imgW="8076191" imgH="5386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7" y="3789834"/>
                        <a:ext cx="8031162" cy="536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574" y="189434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　奇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(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偶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)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函数图象的对称性的应用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0321" y="909514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定义在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上的奇函数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图象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图所示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画出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45065" name="Picture 9" descr="RA1-8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566286"/>
            <a:ext cx="2743398" cy="202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78582" y="2925738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先描出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(2,0)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关于原点的对称点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2,0)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，连线可得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的图象如下图，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5066" name="Picture 10" descr="RA1-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38" y="3861842"/>
            <a:ext cx="3520122" cy="25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646934" y="2197771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解不等式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190550" y="30320"/>
            <a:ext cx="11457545" cy="76941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类型四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利用函数奇偶性求解析式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64575"/>
              </p:ext>
            </p:extLst>
          </p:nvPr>
        </p:nvGraphicFramePr>
        <p:xfrm>
          <a:off x="694606" y="816591"/>
          <a:ext cx="9801225" cy="520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Document" r:id="rId3" imgW="10102905" imgH="5353313" progId="Word.Document.8">
                  <p:embed/>
                </p:oleObj>
              </mc:Choice>
              <mc:Fallback>
                <p:oleObj name="Document" r:id="rId3" imgW="10102905" imgH="53533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06" y="816591"/>
                        <a:ext cx="9801225" cy="520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4116"/>
              </p:ext>
            </p:extLst>
          </p:nvPr>
        </p:nvGraphicFramePr>
        <p:xfrm>
          <a:off x="409575" y="2778125"/>
          <a:ext cx="11242675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Document" r:id="rId5" imgW="11620596" imgH="5357985" progId="Word.Document.8">
                  <p:embed/>
                </p:oleObj>
              </mc:Choice>
              <mc:Fallback>
                <p:oleObj name="Document" r:id="rId5" imgW="11620596" imgH="53579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778125"/>
                        <a:ext cx="11242675" cy="521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5521"/>
              </p:ext>
            </p:extLst>
          </p:nvPr>
        </p:nvGraphicFramePr>
        <p:xfrm>
          <a:off x="694606" y="261442"/>
          <a:ext cx="10421938" cy="555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Document" r:id="rId3" imgW="10724123" imgH="5710177" progId="Word.Document.8">
                  <p:embed/>
                </p:oleObj>
              </mc:Choice>
              <mc:Fallback>
                <p:oleObj name="Document" r:id="rId3" imgW="10724123" imgH="5710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06" y="261442"/>
                        <a:ext cx="10421938" cy="555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955399"/>
              </p:ext>
            </p:extLst>
          </p:nvPr>
        </p:nvGraphicFramePr>
        <p:xfrm>
          <a:off x="844550" y="5662613"/>
          <a:ext cx="10561638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Document" r:id="rId5" imgW="10757673" imgH="2614484" progId="Word.Document.8">
                  <p:embed/>
                </p:oleObj>
              </mc:Choice>
              <mc:Fallback>
                <p:oleObj name="Document" r:id="rId5" imgW="10757673" imgH="2614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662613"/>
                        <a:ext cx="10561638" cy="256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12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290193"/>
              </p:ext>
            </p:extLst>
          </p:nvPr>
        </p:nvGraphicFramePr>
        <p:xfrm>
          <a:off x="262558" y="477466"/>
          <a:ext cx="10960100" cy="465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Document" r:id="rId3" imgW="11619874" imgH="4906605" progId="Word.Document.8">
                  <p:embed/>
                </p:oleObj>
              </mc:Choice>
              <mc:Fallback>
                <p:oleObj name="Document" r:id="rId3" imgW="11619874" imgH="4906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8" y="477466"/>
                        <a:ext cx="10960100" cy="465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64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406574" y="189434"/>
            <a:ext cx="11457545" cy="133829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五　</a:t>
            </a: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奇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(</a:t>
            </a: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偶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)</a:t>
            </a: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函数在关于原点对称的两个区间上的单调性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21860"/>
              </p:ext>
            </p:extLst>
          </p:nvPr>
        </p:nvGraphicFramePr>
        <p:xfrm>
          <a:off x="481013" y="1195388"/>
          <a:ext cx="10820400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Document" r:id="rId3" imgW="11162439" imgH="5373798" progId="Word.Document.8">
                  <p:embed/>
                </p:oleObj>
              </mc:Choice>
              <mc:Fallback>
                <p:oleObj name="Document" r:id="rId3" imgW="11162439" imgH="53737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195388"/>
                        <a:ext cx="10820400" cy="522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753255"/>
              </p:ext>
            </p:extLst>
          </p:nvPr>
        </p:nvGraphicFramePr>
        <p:xfrm>
          <a:off x="692150" y="3000375"/>
          <a:ext cx="10668000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Document" r:id="rId5" imgW="10971600" imgH="5367688" progId="Word.Document.8">
                  <p:embed/>
                </p:oleObj>
              </mc:Choice>
              <mc:Fallback>
                <p:oleObj name="Document" r:id="rId5" imgW="10971600" imgH="53676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000375"/>
                        <a:ext cx="10668000" cy="522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3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97277"/>
              </p:ext>
            </p:extLst>
          </p:nvPr>
        </p:nvGraphicFramePr>
        <p:xfrm>
          <a:off x="550590" y="117426"/>
          <a:ext cx="10996612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Document" r:id="rId3" imgW="11485674" imgH="5121873" progId="Word.Document.8">
                  <p:embed/>
                </p:oleObj>
              </mc:Choice>
              <mc:Fallback>
                <p:oleObj name="Document" r:id="rId3" imgW="11485674" imgH="51218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117426"/>
                        <a:ext cx="10996612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1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574" y="1020967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奇函数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偶函数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非奇非偶函数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既是奇函数又是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偶函数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0990" y="1084201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029212"/>
              </p:ext>
            </p:extLst>
          </p:nvPr>
        </p:nvGraphicFramePr>
        <p:xfrm>
          <a:off x="334566" y="621285"/>
          <a:ext cx="8058150" cy="529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Document" r:id="rId8" imgW="8218328" imgH="5386735" progId="Word.Document.8">
                  <p:embed/>
                </p:oleObj>
              </mc:Choice>
              <mc:Fallback>
                <p:oleObj name="Document" r:id="rId8" imgW="8218328" imgH="5386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66" y="621285"/>
                        <a:ext cx="8058150" cy="529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023198" y="477466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935667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的奇偶性是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奇函数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偶函数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非奇非偶函数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D.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既是奇函数又是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偶函数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4910" y="981522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605589"/>
              </p:ext>
            </p:extLst>
          </p:nvPr>
        </p:nvGraphicFramePr>
        <p:xfrm>
          <a:off x="844550" y="550863"/>
          <a:ext cx="9671050" cy="698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Document" r:id="rId3" imgW="10105070" imgH="7277070" progId="Word.Document.8">
                  <p:embed/>
                </p:oleObj>
              </mc:Choice>
              <mc:Fallback>
                <p:oleObj name="Document" r:id="rId3" imgW="10105070" imgH="72770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50863"/>
                        <a:ext cx="9671050" cy="698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672260"/>
              </p:ext>
            </p:extLst>
          </p:nvPr>
        </p:nvGraphicFramePr>
        <p:xfrm>
          <a:off x="1042562" y="2007001"/>
          <a:ext cx="997181" cy="43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文档" r:id="rId5" imgW="1051394" imgH="459376" progId="Word.Document.8">
                  <p:embed/>
                </p:oleObj>
              </mc:Choice>
              <mc:Fallback>
                <p:oleObj name="文档" r:id="rId5" imgW="1051394" imgH="4593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562" y="2007001"/>
                        <a:ext cx="997181" cy="436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578536"/>
              </p:ext>
            </p:extLst>
          </p:nvPr>
        </p:nvGraphicFramePr>
        <p:xfrm>
          <a:off x="7391350" y="2637706"/>
          <a:ext cx="1714897" cy="53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文档" r:id="rId7" imgW="1803997" imgH="568100" progId="Word.Document.8">
                  <p:embed/>
                </p:oleObj>
              </mc:Choice>
              <mc:Fallback>
                <p:oleObj name="文档" r:id="rId7" imgW="1803997" imgH="568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350" y="2637706"/>
                        <a:ext cx="1714897" cy="530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90296"/>
              </p:ext>
            </p:extLst>
          </p:nvPr>
        </p:nvGraphicFramePr>
        <p:xfrm>
          <a:off x="982638" y="4149874"/>
          <a:ext cx="738359" cy="466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文档" r:id="rId9" imgW="782805" imgH="491778" progId="Word.Document.8">
                  <p:embed/>
                </p:oleObj>
              </mc:Choice>
              <mc:Fallback>
                <p:oleObj name="文档" r:id="rId9" imgW="782805" imgH="4917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38" y="4149874"/>
                        <a:ext cx="738359" cy="466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11254"/>
              </p:ext>
            </p:extLst>
          </p:nvPr>
        </p:nvGraphicFramePr>
        <p:xfrm>
          <a:off x="7031310" y="4811288"/>
          <a:ext cx="1726011" cy="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文档" r:id="rId11" imgW="1803997" imgH="568100" progId="Word.Document.8">
                  <p:embed/>
                </p:oleObj>
              </mc:Choice>
              <mc:Fallback>
                <p:oleObj name="文档" r:id="rId11" imgW="1803997" imgH="568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310" y="4811288"/>
                        <a:ext cx="1726011" cy="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75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693490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是奇函数，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是偶函数，且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A.4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B.3  	C.2  	D.1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396" y="153842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en-US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664409"/>
            <a:ext cx="11161240" cy="45655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下列说法错误的个数是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图象关于原点对称的函数是奇函数；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图象关于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轴对称的函数是偶函数；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奇函数的图象一定过原点；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偶函数的图象一定与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轴相交；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既是奇函数，又是偶函数的函数一定是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A.4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B.3  	C.2  	D.0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91572" y="752363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69287" y="1115223"/>
            <a:ext cx="11730575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两个定义：对于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定义域内的任意一个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，如果都有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 smtClean="0">
                <a:latin typeface="Cambria Math"/>
                <a:ea typeface="华文细黑"/>
                <a:cs typeface="Cambria Math"/>
              </a:rPr>
              <a:t>⇔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为奇函数；如果都有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 smtClean="0">
                <a:latin typeface="Cambria Math"/>
                <a:ea typeface="华文细黑"/>
                <a:cs typeface="Cambria Math"/>
              </a:rPr>
              <a:t>⇔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为偶函数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两个性质：函数为奇函数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它的图象关于原点对称；函数为偶函数</a:t>
            </a:r>
            <a:r>
              <a:rPr lang="en-US" altLang="zh-CN" sz="2800" kern="100" dirty="0" smtClean="0">
                <a:latin typeface="Cambria Math"/>
                <a:ea typeface="华文细黑"/>
                <a:cs typeface="Cambria Math"/>
              </a:rPr>
              <a:t>⇔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的图象关于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轴对称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证明一个函数是奇函数，必须对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的定义域内任意一个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，都有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而证明一个函数不是奇函数，只要能举出一个反例就可以了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558" y="837506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函数奇偶性的几何特征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566" y="146079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下列函数图象中，关于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轴对称的有哪些？关于原点对称的呢？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595" name="Picture 19" descr="RA1-8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2447242"/>
            <a:ext cx="4627002" cy="201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Picture 20" descr="RA1-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47" y="2108870"/>
            <a:ext cx="5633709" cy="233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334566" y="450991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轴对称，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关于原点对称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566" y="5157986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一般地，图象关于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轴对称的函数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称为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函数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，图象关于原点对称的函数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称为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9222" y="526778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8742" y="589668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奇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2621" y="1797488"/>
            <a:ext cx="11379893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偶函数：如果对于函数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的定义域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内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i="1" u="sng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那么函数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就叫做偶函数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其实质是函数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上任一点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轴的对称点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图象上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奇函数：如果对于函数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的定义域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内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endParaRPr lang="en-US" altLang="zh-CN" sz="2800" i="1" u="sng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那么函数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就叫做奇函数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其实质是函数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上任一点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关于原点的对称点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图象上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43278" y="189307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任意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89978" y="1875469"/>
            <a:ext cx="189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614" y="4339276"/>
            <a:ext cx="225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9302" y="375840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任意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2621" y="1057328"/>
            <a:ext cx="34163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函数奇偶性的概念：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574" y="189434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函数奇偶性的定义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9" grpId="0"/>
      <p:bldP spid="9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34566" y="302519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知识点三　奇</a:t>
            </a: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(</a:t>
            </a: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偶</a:t>
            </a: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)</a:t>
            </a: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函数的定义域特征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566" y="982386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如果一个函数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的定义域是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1,1]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，那这个函数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还具有奇偶性吗？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566" y="2387378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由函数奇偶性定义，对于定义域内任一元素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，其相反数－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必须也在定义域内，才能进一步判断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的关系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而本问题中，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1,1]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1,1]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无定义，自然也谈不上是否与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相等了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所以该函数既非奇函数，也非偶函数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281" y="5032566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一般地，判断函数奇偶性要注意定义域优先原则，即首先要看定义域是否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对称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0750" y="572749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原点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1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293" y="936543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如何证明函数的奇偶性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627089"/>
              </p:ext>
            </p:extLst>
          </p:nvPr>
        </p:nvGraphicFramePr>
        <p:xfrm>
          <a:off x="326293" y="1629594"/>
          <a:ext cx="110775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文档" r:id="rId3" imgW="11107604" imgH="1838225" progId="Word.Document.12">
                  <p:embed/>
                </p:oleObj>
              </mc:Choice>
              <mc:Fallback>
                <p:oleObj name="文档" r:id="rId3" imgW="11107604" imgH="1838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293" y="1629594"/>
                        <a:ext cx="11077575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191470" y="257673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证明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是偶函数；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27451"/>
              </p:ext>
            </p:extLst>
          </p:nvPr>
        </p:nvGraphicFramePr>
        <p:xfrm>
          <a:off x="1322760" y="3403576"/>
          <a:ext cx="109442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文档" r:id="rId5" imgW="10946130" imgH="1287403" progId="Word.Document.12">
                  <p:embed/>
                </p:oleObj>
              </mc:Choice>
              <mc:Fallback>
                <p:oleObj name="文档" r:id="rId5" imgW="10946130" imgH="1287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2760" y="3403576"/>
                        <a:ext cx="109442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0323"/>
              </p:ext>
            </p:extLst>
          </p:nvPr>
        </p:nvGraphicFramePr>
        <p:xfrm>
          <a:off x="1342840" y="4046513"/>
          <a:ext cx="1085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文档" r:id="rId7" imgW="10860490" imgH="1526065" progId="Word.Document.12">
                  <p:embed/>
                </p:oleObj>
              </mc:Choice>
              <mc:Fallback>
                <p:oleObj name="文档" r:id="rId7" imgW="10860490" imgH="1526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2840" y="4046513"/>
                        <a:ext cx="108585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1214252" y="5207247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，证明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是偶函数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1242215"/>
            <a:ext cx="11161240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定义域为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0}.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即对任意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，都有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为奇函数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281027"/>
              </p:ext>
            </p:extLst>
          </p:nvPr>
        </p:nvGraphicFramePr>
        <p:xfrm>
          <a:off x="523875" y="189434"/>
          <a:ext cx="11058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文档" r:id="rId3" imgW="11098224" imgH="1481721" progId="Word.Document.12">
                  <p:embed/>
                </p:oleObj>
              </mc:Choice>
              <mc:Fallback>
                <p:oleObj name="文档" r:id="rId3" imgW="11098224" imgH="14817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875" y="189434"/>
                        <a:ext cx="11058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1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8301" y="318086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如何判断函数的奇偶性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574" y="1009844"/>
            <a:ext cx="11161240" cy="1339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上的奇函数，试判断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的奇偶性；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574" y="2459386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上的奇函数，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是奇函数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)][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是偶函数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是奇函数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74" y="307692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定义在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是奇函数，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是偶函数，试判断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f 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g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(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)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的奇偶性；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582" y="1731665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定义在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是奇函数，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是偶函数，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是奇函数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f 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f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f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是偶函数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434</Words>
  <Application>Microsoft Office PowerPoint</Application>
  <PresentationFormat>自定义</PresentationFormat>
  <Paragraphs>110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IPAPANNEW</vt:lpstr>
      <vt:lpstr>MS Mincho</vt:lpstr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Cambria Math</vt:lpstr>
      <vt:lpstr>Courier New</vt:lpstr>
      <vt:lpstr>Times New Roman</vt:lpstr>
      <vt:lpstr>6_Office 主题</vt:lpstr>
      <vt:lpstr>Document</vt:lpstr>
      <vt:lpstr>文档</vt:lpstr>
      <vt:lpstr>Microsoft Word 文档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969</cp:revision>
  <dcterms:created xsi:type="dcterms:W3CDTF">2014-11-27T01:03:08Z</dcterms:created>
  <dcterms:modified xsi:type="dcterms:W3CDTF">2016-09-22T00:12:24Z</dcterms:modified>
</cp:coreProperties>
</file>