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5"/>
  </p:notesMasterIdLst>
  <p:handoutMasterIdLst>
    <p:handoutMasterId r:id="rId26"/>
  </p:handoutMasterIdLst>
  <p:sldIdLst>
    <p:sldId id="931" r:id="rId2"/>
    <p:sldId id="836" r:id="rId3"/>
    <p:sldId id="956" r:id="rId4"/>
    <p:sldId id="991" r:id="rId5"/>
    <p:sldId id="957" r:id="rId6"/>
    <p:sldId id="958" r:id="rId7"/>
    <p:sldId id="841" r:id="rId8"/>
    <p:sldId id="858" r:id="rId9"/>
    <p:sldId id="987" r:id="rId10"/>
    <p:sldId id="989" r:id="rId11"/>
    <p:sldId id="974" r:id="rId12"/>
    <p:sldId id="977" r:id="rId13"/>
    <p:sldId id="986" r:id="rId14"/>
    <p:sldId id="990" r:id="rId15"/>
    <p:sldId id="978" r:id="rId16"/>
    <p:sldId id="980" r:id="rId17"/>
    <p:sldId id="983" r:id="rId18"/>
    <p:sldId id="510" r:id="rId19"/>
    <p:sldId id="690" r:id="rId20"/>
    <p:sldId id="827" r:id="rId21"/>
    <p:sldId id="968" r:id="rId22"/>
    <p:sldId id="969" r:id="rId23"/>
    <p:sldId id="930" r:id="rId24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package" Target="../embeddings/Microsoft_Word___12.docx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11" Type="http://schemas.openxmlformats.org/officeDocument/2006/relationships/oleObject" Target="../embeddings/Microsoft_Word_97_-_2003___5.doc"/><Relationship Id="rId5" Type="http://schemas.openxmlformats.org/officeDocument/2006/relationships/package" Target="../embeddings/Microsoft_Word___13.docx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package" Target="../embeddings/Microsoft_Word___14.docx"/><Relationship Id="rId7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__15.docx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package" Target="../embeddings/Microsoft_Word___17.docx"/><Relationship Id="rId7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__21.docx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.doc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3.docx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21.xml"/><Relationship Id="rId11" Type="http://schemas.openxmlformats.org/officeDocument/2006/relationships/image" Target="../media/image42.wmf"/><Relationship Id="rId5" Type="http://schemas.openxmlformats.org/officeDocument/2006/relationships/slide" Target="slide20.xml"/><Relationship Id="rId10" Type="http://schemas.openxmlformats.org/officeDocument/2006/relationships/oleObject" Target="../embeddings/oleObject9.bin"/><Relationship Id="rId4" Type="http://schemas.openxmlformats.org/officeDocument/2006/relationships/slide" Target="slide19.xml"/><Relationship Id="rId9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4.docx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.doc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3.doc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Word___4.docx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6.docx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11" Type="http://schemas.openxmlformats.org/officeDocument/2006/relationships/package" Target="../embeddings/Microsoft_Word___8.docx"/><Relationship Id="rId5" Type="http://schemas.openxmlformats.org/officeDocument/2006/relationships/package" Target="../embeddings/Microsoft_Word___5.docx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package" Target="../embeddings/Microsoft_Word___7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9.docx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package" Target="../embeddings/Microsoft_Word___1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856052"/>
            <a:ext cx="627607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课时　对数的运算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5474" y="1701602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第二章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2.2.1   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对数与对数运算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步步高   英语  人教必修5全国\图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0" y="2058641"/>
            <a:ext cx="3272423" cy="2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25455"/>
              </p:ext>
            </p:extLst>
          </p:nvPr>
        </p:nvGraphicFramePr>
        <p:xfrm>
          <a:off x="550864" y="406401"/>
          <a:ext cx="10152284" cy="266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Document" r:id="rId3" imgW="8574828" imgH="2260797" progId="Word.Document.8">
                  <p:embed/>
                </p:oleObj>
              </mc:Choice>
              <mc:Fallback>
                <p:oleObj name="Document" r:id="rId3" imgW="8574828" imgH="2260797" progId="Word.Document.8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4" y="406401"/>
                        <a:ext cx="10152284" cy="2663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88453"/>
              </p:ext>
            </p:extLst>
          </p:nvPr>
        </p:nvGraphicFramePr>
        <p:xfrm>
          <a:off x="766614" y="2781722"/>
          <a:ext cx="10609262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Document" r:id="rId5" imgW="8294698" imgH="2029627" progId="Word.Document.8">
                  <p:embed/>
                </p:oleObj>
              </mc:Choice>
              <mc:Fallback>
                <p:oleObj name="Document" r:id="rId5" imgW="8294698" imgH="2029627" progId="Word.Document.8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2781722"/>
                        <a:ext cx="10609262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2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4566" y="31700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换底公式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81218"/>
              </p:ext>
            </p:extLst>
          </p:nvPr>
        </p:nvGraphicFramePr>
        <p:xfrm>
          <a:off x="486855" y="1125538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文档" r:id="rId3" imgW="11212583" imgH="2294636" progId="Word.Document.12">
                  <p:embed/>
                </p:oleObj>
              </mc:Choice>
              <mc:Fallback>
                <p:oleObj name="文档" r:id="rId3" imgW="11212583" imgH="2294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855" y="1125538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97214"/>
              </p:ext>
            </p:extLst>
          </p:nvPr>
        </p:nvGraphicFramePr>
        <p:xfrm>
          <a:off x="478582" y="2233439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文档" r:id="rId5" imgW="11183980" imgH="2298651" progId="Word.Document.12">
                  <p:embed/>
                </p:oleObj>
              </mc:Choice>
              <mc:Fallback>
                <p:oleObj name="文档" r:id="rId5" imgW="11183980" imgH="2298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82" y="2233439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3932"/>
              </p:ext>
            </p:extLst>
          </p:nvPr>
        </p:nvGraphicFramePr>
        <p:xfrm>
          <a:off x="6462713" y="1271588"/>
          <a:ext cx="1155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2713" y="1271588"/>
                        <a:ext cx="11557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81977"/>
              </p:ext>
            </p:extLst>
          </p:nvPr>
        </p:nvGraphicFramePr>
        <p:xfrm>
          <a:off x="1054646" y="2362176"/>
          <a:ext cx="1155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9" imgW="495000" imgH="241200" progId="Equation.DSMT4">
                  <p:embed/>
                </p:oleObj>
              </mc:Choice>
              <mc:Fallback>
                <p:oleObj name="Equation" r:id="rId9" imgW="49500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6" y="2362176"/>
                        <a:ext cx="11557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3977"/>
              </p:ext>
            </p:extLst>
          </p:nvPr>
        </p:nvGraphicFramePr>
        <p:xfrm>
          <a:off x="1342678" y="3645818"/>
          <a:ext cx="7735888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Document" r:id="rId11" imgW="8076191" imgH="4928527" progId="Word.Document.8">
                  <p:embed/>
                </p:oleObj>
              </mc:Choice>
              <mc:Fallback>
                <p:oleObj name="Document" r:id="rId11" imgW="8076191" imgH="4928527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3645818"/>
                        <a:ext cx="7735888" cy="473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4583" y="1121634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280"/>
              </p:ext>
            </p:extLst>
          </p:nvPr>
        </p:nvGraphicFramePr>
        <p:xfrm>
          <a:off x="457571" y="2482458"/>
          <a:ext cx="11077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文档" r:id="rId3" imgW="11079268" imgH="1917225" progId="Word.Document.12">
                  <p:embed/>
                </p:oleObj>
              </mc:Choice>
              <mc:Fallback>
                <p:oleObj name="文档" r:id="rId3" imgW="11079268" imgH="1917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571" y="2482458"/>
                        <a:ext cx="11077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59845"/>
              </p:ext>
            </p:extLst>
          </p:nvPr>
        </p:nvGraphicFramePr>
        <p:xfrm>
          <a:off x="506885" y="3770074"/>
          <a:ext cx="11077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文档" r:id="rId5" imgW="11079268" imgH="1920469" progId="Word.Document.12">
                  <p:embed/>
                </p:oleObj>
              </mc:Choice>
              <mc:Fallback>
                <p:oleObj name="文档" r:id="rId5" imgW="11079268" imgH="19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85" y="3770074"/>
                        <a:ext cx="11077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06885" y="5023892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方法二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1604"/>
              </p:ext>
            </p:extLst>
          </p:nvPr>
        </p:nvGraphicFramePr>
        <p:xfrm>
          <a:off x="590550" y="5806058"/>
          <a:ext cx="86010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文档" r:id="rId7" imgW="8603975" imgH="1726151" progId="Word.Document.12">
                  <p:embed/>
                </p:oleObj>
              </mc:Choice>
              <mc:Fallback>
                <p:oleObj name="文档" r:id="rId7" imgW="8603975" imgH="1726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550" y="5806058"/>
                        <a:ext cx="86010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62558" y="338442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45.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2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63429"/>
              </p:ext>
            </p:extLst>
          </p:nvPr>
        </p:nvGraphicFramePr>
        <p:xfrm>
          <a:off x="590550" y="363141"/>
          <a:ext cx="11077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文档" r:id="rId3" imgW="11079268" imgH="1920469" progId="Word.Document.12">
                  <p:embed/>
                </p:oleObj>
              </mc:Choice>
              <mc:Fallback>
                <p:oleObj name="文档" r:id="rId3" imgW="11079268" imgH="19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363141"/>
                        <a:ext cx="11077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78582" y="1519799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方法三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19205"/>
              </p:ext>
            </p:extLst>
          </p:nvPr>
        </p:nvGraphicFramePr>
        <p:xfrm>
          <a:off x="550590" y="2997746"/>
          <a:ext cx="86010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文档" r:id="rId5" imgW="8603975" imgH="1792126" progId="Word.Document.12">
                  <p:embed/>
                </p:oleObj>
              </mc:Choice>
              <mc:Fallback>
                <p:oleObj name="文档" r:id="rId5" imgW="8603975" imgH="1792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90" y="2997746"/>
                        <a:ext cx="86010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35412"/>
              </p:ext>
            </p:extLst>
          </p:nvPr>
        </p:nvGraphicFramePr>
        <p:xfrm>
          <a:off x="518467" y="4514081"/>
          <a:ext cx="86010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文档" r:id="rId7" imgW="8603975" imgH="1795010" progId="Word.Document.12">
                  <p:embed/>
                </p:oleObj>
              </mc:Choice>
              <mc:Fallback>
                <p:oleObj name="文档" r:id="rId7" imgW="8603975" imgH="1795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467" y="4514081"/>
                        <a:ext cx="86010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0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05629"/>
              </p:ext>
            </p:extLst>
          </p:nvPr>
        </p:nvGraphicFramePr>
        <p:xfrm>
          <a:off x="21346" y="333450"/>
          <a:ext cx="10387013" cy="591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Document" r:id="rId3" imgW="7980231" imgH="4538600" progId="Word.Document.8">
                  <p:embed/>
                </p:oleObj>
              </mc:Choice>
              <mc:Fallback>
                <p:oleObj name="Document" r:id="rId3" imgW="7980231" imgH="4538600" progId="Word.Document.8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" y="333450"/>
                        <a:ext cx="10387013" cy="591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5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50892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42</a:t>
            </a:r>
            <a:r>
              <a:rPr lang="en-US" altLang="zh-CN" sz="2800" kern="100" dirty="0">
                <a:latin typeface="Times New Roman"/>
                <a:ea typeface="华文细黑"/>
              </a:rPr>
              <a:t>56.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68917"/>
              </p:ext>
            </p:extLst>
          </p:nvPr>
        </p:nvGraphicFramePr>
        <p:xfrm>
          <a:off x="590550" y="1413570"/>
          <a:ext cx="1101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文档" r:id="rId3" imgW="11012699" imgH="1449635" progId="Word.Document.12">
                  <p:embed/>
                </p:oleObj>
              </mc:Choice>
              <mc:Fallback>
                <p:oleObj name="文档" r:id="rId3" imgW="11012699" imgH="1449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1413570"/>
                        <a:ext cx="11010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8582" y="238112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22863"/>
              </p:ext>
            </p:extLst>
          </p:nvPr>
        </p:nvGraphicFramePr>
        <p:xfrm>
          <a:off x="556914" y="3350146"/>
          <a:ext cx="1101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文档" r:id="rId5" imgW="11012699" imgH="1451438" progId="Word.Document.12">
                  <p:embed/>
                </p:oleObj>
              </mc:Choice>
              <mc:Fallback>
                <p:oleObj name="文档" r:id="rId5" imgW="11012699" imgH="1451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914" y="3350146"/>
                        <a:ext cx="11010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301" y="333450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化简求值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05353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002074"/>
              </p:ext>
            </p:extLst>
          </p:nvPr>
        </p:nvGraphicFramePr>
        <p:xfrm>
          <a:off x="605680" y="3454206"/>
          <a:ext cx="111061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文档" r:id="rId3" imgW="11108055" imgH="1363833" progId="Word.Document.12">
                  <p:embed/>
                </p:oleObj>
              </mc:Choice>
              <mc:Fallback>
                <p:oleObj name="文档" r:id="rId3" imgW="11108055" imgH="1363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680" y="3454206"/>
                        <a:ext cx="11106150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70309" y="187003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方法一　由对数定义可知：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452614"/>
              </p:ext>
            </p:extLst>
          </p:nvPr>
        </p:nvGraphicFramePr>
        <p:xfrm>
          <a:off x="5497271" y="1937165"/>
          <a:ext cx="4098825" cy="49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5" imgW="1651000" imgH="203200" progId="Equation.DSMT4">
                  <p:embed/>
                </p:oleObj>
              </mc:Choice>
              <mc:Fallback>
                <p:oleObj name="Equation" r:id="rId5" imgW="16510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271" y="1937165"/>
                        <a:ext cx="4098825" cy="49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70309" y="262156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方法二　由已知移项可得：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582" y="4318302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方法三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78582" y="144502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1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4521449" y="1053530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26730"/>
              </p:ext>
            </p:extLst>
          </p:nvPr>
        </p:nvGraphicFramePr>
        <p:xfrm>
          <a:off x="-25475" y="1197546"/>
          <a:ext cx="8064500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Document" r:id="rId8" imgW="8218328" imgH="5386735" progId="Word.Document.8">
                  <p:embed/>
                </p:oleObj>
              </mc:Choice>
              <mc:Fallback>
                <p:oleObj name="Document" r:id="rId8" imgW="8218328" imgH="538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75" y="1197546"/>
                        <a:ext cx="8064500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7823398" y="512722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b="1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30060"/>
              </p:ext>
            </p:extLst>
          </p:nvPr>
        </p:nvGraphicFramePr>
        <p:xfrm>
          <a:off x="-94158" y="477466"/>
          <a:ext cx="10421938" cy="529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8" imgW="10615175" imgH="5383860" progId="Word.Document.8">
                  <p:embed/>
                </p:oleObj>
              </mc:Choice>
              <mc:Fallback>
                <p:oleObj name="Document" r:id="rId8" imgW="10615175" imgH="53838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4158" y="477466"/>
                        <a:ext cx="10421938" cy="529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新知探究  点点落实</a:t>
            </a:r>
          </a:p>
        </p:txBody>
      </p:sp>
      <p:sp>
        <p:nvSpPr>
          <p:cNvPr id="12" name="矩形 11"/>
          <p:cNvSpPr/>
          <p:nvPr/>
        </p:nvSpPr>
        <p:spPr>
          <a:xfrm>
            <a:off x="478582" y="93429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对数运算性质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582" y="1629594"/>
            <a:ext cx="1116124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有了乘法口诀，我们就不必把乘法还原成为加法类来计算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那么，有没有类似乘法口诀的东西，使我们不必把对数式还原成指数式就能计算？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582" y="3601704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例如，设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得到的结论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可以当公式直接进行对数运算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90533"/>
              </p:ext>
            </p:extLst>
          </p:nvPr>
        </p:nvGraphicFramePr>
        <p:xfrm>
          <a:off x="514006" y="109008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文档" r:id="rId8" imgW="11183980" imgH="2286033" progId="Word.Document.12">
                  <p:embed/>
                </p:oleObj>
              </mc:Choice>
              <mc:Fallback>
                <p:oleObj name="文档" r:id="rId8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006" y="109008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37769"/>
              </p:ext>
            </p:extLst>
          </p:nvPr>
        </p:nvGraphicFramePr>
        <p:xfrm>
          <a:off x="838622" y="1035224"/>
          <a:ext cx="1200270" cy="67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0" imgW="457002" imgH="253890" progId="Equation.DSMT4">
                  <p:embed/>
                </p:oleObj>
              </mc:Choice>
              <mc:Fallback>
                <p:oleObj name="Equation" r:id="rId10" imgW="457002" imgH="25389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1035224"/>
                        <a:ext cx="1200270" cy="675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986558" y="909514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78805"/>
              </p:ext>
            </p:extLst>
          </p:nvPr>
        </p:nvGraphicFramePr>
        <p:xfrm>
          <a:off x="514006" y="93729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文档" r:id="rId8" imgW="11183980" imgH="2282788" progId="Word.Document.12">
                  <p:embed/>
                </p:oleObj>
              </mc:Choice>
              <mc:Fallback>
                <p:oleObj name="文档" r:id="rId8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006" y="93729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75348" y="765498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7103318" y="909514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64414"/>
              </p:ext>
            </p:extLst>
          </p:nvPr>
        </p:nvGraphicFramePr>
        <p:xfrm>
          <a:off x="118542" y="1053530"/>
          <a:ext cx="9178925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Document" r:id="rId8" imgW="9318988" imgH="4920261" progId="Word.Document.8">
                  <p:embed/>
                </p:oleObj>
              </mc:Choice>
              <mc:Fallback>
                <p:oleObj name="Document" r:id="rId8" imgW="9318988" imgH="4920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2" y="1053530"/>
                        <a:ext cx="9178925" cy="485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739900"/>
            <a:ext cx="11161240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换底公式可完成不同底数的对数式之间的转化，可正用、逆用；使用的关键是恰当选择底数，换底的目的是利用对数的运算性质进行对数式的化简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运用对数的运算性质应注意：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在各对数有意义的前提下才能应用运算性质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根据不同的问题选择公式的正用或逆用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在运算过程中避免出现以下错误：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±log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±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8970" y="4984353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.   .   .   .   .    .   .    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480036"/>
            <a:ext cx="11161240" cy="232061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，那么：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76815"/>
              </p:ext>
            </p:extLst>
          </p:nvPr>
        </p:nvGraphicFramePr>
        <p:xfrm>
          <a:off x="1630710" y="1967424"/>
          <a:ext cx="8286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文档" r:id="rId3" imgW="835173" imgH="1274766" progId="Word.Document.12">
                  <p:embed/>
                </p:oleObj>
              </mc:Choice>
              <mc:Fallback>
                <p:oleObj name="文档" r:id="rId3" imgW="835173" imgH="127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710" y="1967424"/>
                        <a:ext cx="82867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54846" y="1341562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2798" y="2042478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34502"/>
              </p:ext>
            </p:extLst>
          </p:nvPr>
        </p:nvGraphicFramePr>
        <p:xfrm>
          <a:off x="257175" y="550863"/>
          <a:ext cx="10410825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3" imgW="10736028" imgH="2988238" progId="Word.Document.8">
                  <p:embed/>
                </p:oleObj>
              </mc:Choice>
              <mc:Fallback>
                <p:oleObj name="Document" r:id="rId3" imgW="10736028" imgH="29882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50863"/>
                        <a:ext cx="10410825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14375"/>
              </p:ext>
            </p:extLst>
          </p:nvPr>
        </p:nvGraphicFramePr>
        <p:xfrm>
          <a:off x="257175" y="3933850"/>
          <a:ext cx="10574338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Document" r:id="rId5" imgW="10908468" imgH="3791092" progId="Word.Document.8">
                  <p:embed/>
                </p:oleObj>
              </mc:Choice>
              <mc:Fallback>
                <p:oleObj name="Document" r:id="rId5" imgW="10908468" imgH="3791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933850"/>
                        <a:ext cx="10574338" cy="368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3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574" y="458019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换底公式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733492"/>
              </p:ext>
            </p:extLst>
          </p:nvPr>
        </p:nvGraphicFramePr>
        <p:xfrm>
          <a:off x="478582" y="129733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文档" r:id="rId3" imgW="11183980" imgH="2282788" progId="Word.Document.12">
                  <p:embed/>
                </p:oleObj>
              </mc:Choice>
              <mc:Fallback>
                <p:oleObj name="文档" r:id="rId3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129733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56539"/>
              </p:ext>
            </p:extLst>
          </p:nvPr>
        </p:nvGraphicFramePr>
        <p:xfrm>
          <a:off x="478582" y="309753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文档" r:id="rId5" imgW="11183980" imgH="2286033" progId="Word.Document.12">
                  <p:embed/>
                </p:oleObj>
              </mc:Choice>
              <mc:Fallback>
                <p:oleObj name="文档" r:id="rId5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82" y="309753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37337"/>
              </p:ext>
            </p:extLst>
          </p:nvPr>
        </p:nvGraphicFramePr>
        <p:xfrm>
          <a:off x="550863" y="481013"/>
          <a:ext cx="108442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文档" r:id="rId3" imgW="10907386" imgH="3213929" progId="Word.Document.12">
                  <p:embed/>
                </p:oleObj>
              </mc:Choice>
              <mc:Fallback>
                <p:oleObj name="文档" r:id="rId3" imgW="10907386" imgH="32139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3" y="481013"/>
                        <a:ext cx="10844212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12063"/>
              </p:ext>
            </p:extLst>
          </p:nvPr>
        </p:nvGraphicFramePr>
        <p:xfrm>
          <a:off x="-246063" y="2638425"/>
          <a:ext cx="9729788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Document" r:id="rId5" imgW="10032198" imgH="4898339" progId="Word.Document.8">
                  <p:embed/>
                </p:oleObj>
              </mc:Choice>
              <mc:Fallback>
                <p:oleObj name="Document" r:id="rId5" imgW="10032198" imgH="4898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063" y="2638425"/>
                        <a:ext cx="9729788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11380"/>
              </p:ext>
            </p:extLst>
          </p:nvPr>
        </p:nvGraphicFramePr>
        <p:xfrm>
          <a:off x="2638822" y="4463570"/>
          <a:ext cx="17113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Document" r:id="rId7" imgW="1812417" imgH="790994" progId="Word.Document.8">
                  <p:embed/>
                </p:oleObj>
              </mc:Choice>
              <mc:Fallback>
                <p:oleObj name="Document" r:id="rId7" imgW="181241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822" y="4463570"/>
                        <a:ext cx="17113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558" y="792527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积商幂的对数运算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43880"/>
              </p:ext>
            </p:extLst>
          </p:nvPr>
        </p:nvGraphicFramePr>
        <p:xfrm>
          <a:off x="406574" y="1557586"/>
          <a:ext cx="110966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Document" r:id="rId3" imgW="11098340" imgH="1767971" progId="Word.Document.12">
                  <p:embed/>
                </p:oleObj>
              </mc:Choice>
              <mc:Fallback>
                <p:oleObj name="Document" r:id="rId3" imgW="11098340" imgH="176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1557586"/>
                        <a:ext cx="1109662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51242"/>
              </p:ext>
            </p:extLst>
          </p:nvPr>
        </p:nvGraphicFramePr>
        <p:xfrm>
          <a:off x="471189" y="2671614"/>
          <a:ext cx="110966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文档" r:id="rId5" imgW="11098340" imgH="1764726" progId="Word.Document.12">
                  <p:embed/>
                </p:oleObj>
              </mc:Choice>
              <mc:Fallback>
                <p:oleObj name="文档" r:id="rId5" imgW="11098340" imgH="1764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89" y="2671614"/>
                        <a:ext cx="11096625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47133"/>
              </p:ext>
            </p:extLst>
          </p:nvPr>
        </p:nvGraphicFramePr>
        <p:xfrm>
          <a:off x="406574" y="3861842"/>
          <a:ext cx="110966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文档" r:id="rId7" imgW="11098340" imgH="1761482" progId="Word.Document.12">
                  <p:embed/>
                </p:oleObj>
              </mc:Choice>
              <mc:Fallback>
                <p:oleObj name="文档" r:id="rId7" imgW="11098340" imgH="1761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574" y="3861842"/>
                        <a:ext cx="1109662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4668"/>
              </p:ext>
            </p:extLst>
          </p:nvPr>
        </p:nvGraphicFramePr>
        <p:xfrm>
          <a:off x="406574" y="4914156"/>
          <a:ext cx="11134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文档" r:id="rId9" imgW="11136482" imgH="1278030" progId="Word.Document.12">
                  <p:embed/>
                </p:oleObj>
              </mc:Choice>
              <mc:Fallback>
                <p:oleObj name="文档" r:id="rId9" imgW="11136482" imgH="1278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574" y="4914156"/>
                        <a:ext cx="111347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14713"/>
              </p:ext>
            </p:extLst>
          </p:nvPr>
        </p:nvGraphicFramePr>
        <p:xfrm>
          <a:off x="406574" y="5830466"/>
          <a:ext cx="11134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文档" r:id="rId11" imgW="11136482" imgH="1279832" progId="Word.Document.12">
                  <p:embed/>
                </p:oleObj>
              </mc:Choice>
              <mc:Fallback>
                <p:oleObj name="文档" r:id="rId11" imgW="11136482" imgH="1279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574" y="5830466"/>
                        <a:ext cx="111347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21393"/>
              </p:ext>
            </p:extLst>
          </p:nvPr>
        </p:nvGraphicFramePr>
        <p:xfrm>
          <a:off x="619397" y="549474"/>
          <a:ext cx="110204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Document" r:id="rId3" imgW="11022415" imgH="1386185" progId="Word.Document.12">
                  <p:embed/>
                </p:oleObj>
              </mc:Choice>
              <mc:Fallback>
                <p:oleObj name="Document" r:id="rId3" imgW="11022415" imgH="13861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397" y="549474"/>
                        <a:ext cx="1102042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40190"/>
              </p:ext>
            </p:extLst>
          </p:nvPr>
        </p:nvGraphicFramePr>
        <p:xfrm>
          <a:off x="619397" y="1616621"/>
          <a:ext cx="110204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文档" r:id="rId5" imgW="11022415" imgH="1384742" progId="Word.Document.12">
                  <p:embed/>
                </p:oleObj>
              </mc:Choice>
              <mc:Fallback>
                <p:oleObj name="文档" r:id="rId5" imgW="11022415" imgH="1384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397" y="1616621"/>
                        <a:ext cx="1102042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02748"/>
              </p:ext>
            </p:extLst>
          </p:nvPr>
        </p:nvGraphicFramePr>
        <p:xfrm>
          <a:off x="619397" y="2624733"/>
          <a:ext cx="110204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文档" r:id="rId7" imgW="11022415" imgH="1386185" progId="Word.Document.12">
                  <p:embed/>
                </p:oleObj>
              </mc:Choice>
              <mc:Fallback>
                <p:oleObj name="文档" r:id="rId7" imgW="11022415" imgH="13861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397" y="2624733"/>
                        <a:ext cx="1102042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86117"/>
              </p:ext>
            </p:extLst>
          </p:nvPr>
        </p:nvGraphicFramePr>
        <p:xfrm>
          <a:off x="619397" y="3848869"/>
          <a:ext cx="110204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文档" r:id="rId9" imgW="11022415" imgH="1387987" progId="Word.Document.12">
                  <p:embed/>
                </p:oleObj>
              </mc:Choice>
              <mc:Fallback>
                <p:oleObj name="文档" r:id="rId9" imgW="11022415" imgH="1387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9397" y="3848869"/>
                        <a:ext cx="1102042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76823"/>
              </p:ext>
            </p:extLst>
          </p:nvPr>
        </p:nvGraphicFramePr>
        <p:xfrm>
          <a:off x="622598" y="621482"/>
          <a:ext cx="8064988" cy="446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3" imgW="7959886" imgH="4400525" progId="Word.Document.8">
                  <p:embed/>
                </p:oleObj>
              </mc:Choice>
              <mc:Fallback>
                <p:oleObj name="Document" r:id="rId3" imgW="7959886" imgH="4400525" progId="Word.Document.8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621482"/>
                        <a:ext cx="8064988" cy="446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2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270</Words>
  <Application>Microsoft Office PowerPoint</Application>
  <PresentationFormat>自定义</PresentationFormat>
  <Paragraphs>75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文档</vt:lpstr>
      <vt:lpstr>Document</vt:lpstr>
      <vt:lpstr>Microsoft Word 97 - 2003 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972</cp:revision>
  <dcterms:created xsi:type="dcterms:W3CDTF">2014-11-27T01:03:08Z</dcterms:created>
  <dcterms:modified xsi:type="dcterms:W3CDTF">2016-10-14T02:13:23Z</dcterms:modified>
</cp:coreProperties>
</file>